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2.xml" ContentType="application/vnd.openxmlformats-officedocument.presentationml.tags+xml"/>
  <Override PartName="/ppt/notesSlides/notesSlide1.xml" ContentType="application/vnd.openxmlformats-officedocument.presentationml.notesSlide+xml"/>
  <Override PartName="/ppt/tags/tag13.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4.xml" ContentType="application/vnd.openxmlformats-officedocument.presentationml.tags+xml"/>
  <Override PartName="/ppt/notesSlides/notesSlide3.xml" ContentType="application/vnd.openxmlformats-officedocument.presentationml.notesSlide+xml"/>
  <Override PartName="/ppt/tags/tag15.xml" ContentType="application/vnd.openxmlformats-officedocument.presentationml.tags+xml"/>
  <Override PartName="/ppt/notesSlides/notesSlide4.xml" ContentType="application/vnd.openxmlformats-officedocument.presentationml.notesSlide+xml"/>
  <Override PartName="/ppt/tags/tag16.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4"/>
  </p:sldMasterIdLst>
  <p:notesMasterIdLst>
    <p:notesMasterId r:id="rId16"/>
  </p:notesMasterIdLst>
  <p:handoutMasterIdLst>
    <p:handoutMasterId r:id="rId17"/>
  </p:handoutMasterIdLst>
  <p:sldIdLst>
    <p:sldId id="354" r:id="rId5"/>
    <p:sldId id="347" r:id="rId6"/>
    <p:sldId id="353" r:id="rId7"/>
    <p:sldId id="466" r:id="rId8"/>
    <p:sldId id="480" r:id="rId9"/>
    <p:sldId id="468" r:id="rId10"/>
    <p:sldId id="469" r:id="rId11"/>
    <p:sldId id="470" r:id="rId12"/>
    <p:sldId id="479" r:id="rId13"/>
    <p:sldId id="475" r:id="rId14"/>
    <p:sldId id="464" r:id="rId15"/>
  </p:sldIdLst>
  <p:sldSz cx="9144000" cy="5143500" type="screen16x9"/>
  <p:notesSz cx="6805613" cy="9944100"/>
  <p:custDataLst>
    <p:tags r:id="rId18"/>
  </p:custDataLst>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713">
          <p15:clr>
            <a:srgbClr val="A4A3A4"/>
          </p15:clr>
        </p15:guide>
        <p15:guide id="2" pos="249">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16F54E-91AF-8E50-9FF1-31ADFA3E44EF}" name="Emma Nelson" initials="" userId="S::enelson@ed.ac.uk::6fe6c5c5-f43d-4dd4-b5e7-448dc384dfe0" providerId="AD"/>
  <p188:author id="{E0F690E6-6A59-7AE0-F399-E2C66D10C345}" name="Katie Pearson" initials="KP" userId="S::kpearso2@ed.ac.uk::2c829a31-be09-4344-8b75-adb9e31ff41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713"/>
        <p:guide pos="249"/>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ED1573-120F-4709-90BF-D2D06F680E33}" type="doc">
      <dgm:prSet loTypeId="urn:microsoft.com/office/officeart/2018/2/layout/IconVerticalSolidList" loCatId="icon" qsTypeId="urn:microsoft.com/office/officeart/2005/8/quickstyle/simple4" qsCatId="simple" csTypeId="urn:microsoft.com/office/officeart/2005/8/colors/accent1_2" csCatId="accent1" phldr="1"/>
      <dgm:spPr/>
      <dgm:t>
        <a:bodyPr/>
        <a:lstStyle/>
        <a:p>
          <a:endParaRPr lang="en-US"/>
        </a:p>
      </dgm:t>
    </dgm:pt>
    <dgm:pt modelId="{BF3E7860-55CD-41C3-A8B8-9D301232AF4D}">
      <dgm:prSet custT="1"/>
      <dgm:spPr/>
      <dgm:t>
        <a:bodyPr/>
        <a:lstStyle/>
        <a:p>
          <a:pPr>
            <a:lnSpc>
              <a:spcPct val="100000"/>
            </a:lnSpc>
          </a:pPr>
          <a:r>
            <a:rPr lang="en-US" sz="1800">
              <a:solidFill>
                <a:srgbClr val="041E42"/>
              </a:solidFill>
            </a:rPr>
            <a:t>Background to policy review</a:t>
          </a:r>
        </a:p>
      </dgm:t>
    </dgm:pt>
    <dgm:pt modelId="{F441E200-4D94-4BD8-AA6C-D4894F05B889}" type="sibTrans" cxnId="{2EFDBDDC-0FAF-4329-8D5E-708E5852E9F4}">
      <dgm:prSet/>
      <dgm:spPr/>
      <dgm:t>
        <a:bodyPr/>
        <a:lstStyle/>
        <a:p>
          <a:endParaRPr lang="en-US" sz="1800">
            <a:solidFill>
              <a:srgbClr val="041E42"/>
            </a:solidFill>
          </a:endParaRPr>
        </a:p>
      </dgm:t>
    </dgm:pt>
    <dgm:pt modelId="{44A14CBE-73B9-42DD-AA26-DD362A07BD17}" type="parTrans" cxnId="{2EFDBDDC-0FAF-4329-8D5E-708E5852E9F4}">
      <dgm:prSet/>
      <dgm:spPr/>
      <dgm:t>
        <a:bodyPr/>
        <a:lstStyle/>
        <a:p>
          <a:endParaRPr lang="en-US" sz="1800">
            <a:solidFill>
              <a:srgbClr val="041E42"/>
            </a:solidFill>
          </a:endParaRPr>
        </a:p>
      </dgm:t>
    </dgm:pt>
    <dgm:pt modelId="{7E912F27-BB67-40AB-9E03-B59F39FEAFAB}">
      <dgm:prSet custT="1"/>
      <dgm:spPr/>
      <dgm:t>
        <a:bodyPr/>
        <a:lstStyle/>
        <a:p>
          <a:pPr>
            <a:lnSpc>
              <a:spcPct val="100000"/>
            </a:lnSpc>
          </a:pPr>
          <a:r>
            <a:rPr lang="en-US" sz="1800">
              <a:solidFill>
                <a:srgbClr val="041E42"/>
              </a:solidFill>
            </a:rPr>
            <a:t>Development of Staff and Student Dignity and Respect Policies</a:t>
          </a:r>
        </a:p>
      </dgm:t>
    </dgm:pt>
    <dgm:pt modelId="{3B57567C-B2E8-4DDB-837A-3D2E7C8375F7}" type="sibTrans" cxnId="{7DF07E11-E6F7-4782-9CA0-CB29FB20617F}">
      <dgm:prSet/>
      <dgm:spPr/>
      <dgm:t>
        <a:bodyPr/>
        <a:lstStyle/>
        <a:p>
          <a:endParaRPr lang="en-GB" sz="1800">
            <a:solidFill>
              <a:srgbClr val="041E42"/>
            </a:solidFill>
          </a:endParaRPr>
        </a:p>
      </dgm:t>
    </dgm:pt>
    <dgm:pt modelId="{8E0AD648-04C2-4717-AE24-5018801FE53F}" type="parTrans" cxnId="{7DF07E11-E6F7-4782-9CA0-CB29FB20617F}">
      <dgm:prSet/>
      <dgm:spPr/>
      <dgm:t>
        <a:bodyPr/>
        <a:lstStyle/>
        <a:p>
          <a:endParaRPr lang="en-GB" sz="1800">
            <a:solidFill>
              <a:srgbClr val="041E42"/>
            </a:solidFill>
          </a:endParaRPr>
        </a:p>
      </dgm:t>
    </dgm:pt>
    <dgm:pt modelId="{73F3EA3B-D414-469D-BF7E-CC8C59B1B27F}">
      <dgm:prSet custT="1"/>
      <dgm:spPr/>
      <dgm:t>
        <a:bodyPr/>
        <a:lstStyle/>
        <a:p>
          <a:pPr>
            <a:lnSpc>
              <a:spcPct val="100000"/>
            </a:lnSpc>
          </a:pPr>
          <a:r>
            <a:rPr lang="en-US" sz="1800">
              <a:solidFill>
                <a:srgbClr val="041E42"/>
              </a:solidFill>
            </a:rPr>
            <a:t>What is staying the same</a:t>
          </a:r>
        </a:p>
      </dgm:t>
    </dgm:pt>
    <dgm:pt modelId="{C03AF0F1-E633-4447-830A-AF71C2BB02FB}" type="sibTrans" cxnId="{0B04202A-DC85-4C77-B8B1-7B06D148ED52}">
      <dgm:prSet/>
      <dgm:spPr/>
      <dgm:t>
        <a:bodyPr/>
        <a:lstStyle/>
        <a:p>
          <a:endParaRPr lang="en-US" sz="1800">
            <a:solidFill>
              <a:srgbClr val="041E42"/>
            </a:solidFill>
          </a:endParaRPr>
        </a:p>
      </dgm:t>
    </dgm:pt>
    <dgm:pt modelId="{76A98B3A-BF75-4773-8D10-42C6ED84F5E4}" type="parTrans" cxnId="{0B04202A-DC85-4C77-B8B1-7B06D148ED52}">
      <dgm:prSet/>
      <dgm:spPr/>
      <dgm:t>
        <a:bodyPr/>
        <a:lstStyle/>
        <a:p>
          <a:endParaRPr lang="en-US" sz="1800">
            <a:solidFill>
              <a:srgbClr val="041E42"/>
            </a:solidFill>
          </a:endParaRPr>
        </a:p>
      </dgm:t>
    </dgm:pt>
    <dgm:pt modelId="{9CEE997C-A310-48EA-A666-559600CDDE49}">
      <dgm:prSet custT="1"/>
      <dgm:spPr/>
      <dgm:t>
        <a:bodyPr/>
        <a:lstStyle/>
        <a:p>
          <a:pPr>
            <a:lnSpc>
              <a:spcPct val="100000"/>
            </a:lnSpc>
          </a:pPr>
          <a:r>
            <a:rPr lang="en-US" sz="1800">
              <a:solidFill>
                <a:srgbClr val="041E42"/>
              </a:solidFill>
            </a:rPr>
            <a:t>Policy changes and improvements</a:t>
          </a:r>
        </a:p>
      </dgm:t>
    </dgm:pt>
    <dgm:pt modelId="{0948134E-487B-4541-9DDF-596536C66A32}" type="sibTrans" cxnId="{0B2C0998-6FE3-4EDC-A9FB-C8ED3CD2378A}">
      <dgm:prSet/>
      <dgm:spPr/>
      <dgm:t>
        <a:bodyPr/>
        <a:lstStyle/>
        <a:p>
          <a:endParaRPr lang="en-US" sz="1800">
            <a:solidFill>
              <a:srgbClr val="041E42"/>
            </a:solidFill>
          </a:endParaRPr>
        </a:p>
      </dgm:t>
    </dgm:pt>
    <dgm:pt modelId="{323CCCF0-60E3-4D06-8B40-D26CB03A452D}" type="parTrans" cxnId="{0B2C0998-6FE3-4EDC-A9FB-C8ED3CD2378A}">
      <dgm:prSet/>
      <dgm:spPr/>
      <dgm:t>
        <a:bodyPr/>
        <a:lstStyle/>
        <a:p>
          <a:endParaRPr lang="en-US" sz="1800">
            <a:solidFill>
              <a:srgbClr val="041E42"/>
            </a:solidFill>
          </a:endParaRPr>
        </a:p>
      </dgm:t>
    </dgm:pt>
    <dgm:pt modelId="{DE748F60-8C5B-4928-96A6-0145F9470E09}">
      <dgm:prSet custT="1"/>
      <dgm:spPr/>
      <dgm:t>
        <a:bodyPr/>
        <a:lstStyle/>
        <a:p>
          <a:pPr rtl="0">
            <a:lnSpc>
              <a:spcPct val="100000"/>
            </a:lnSpc>
          </a:pPr>
          <a:r>
            <a:rPr lang="en-US" sz="1800">
              <a:solidFill>
                <a:srgbClr val="041E42"/>
              </a:solidFill>
            </a:rPr>
            <a:t>What this means for staff and students</a:t>
          </a:r>
          <a:endParaRPr lang="en-US" sz="1100" b="1">
            <a:solidFill>
              <a:srgbClr val="000000"/>
            </a:solidFill>
            <a:latin typeface="Calibri"/>
            <a:ea typeface="Calibri"/>
            <a:cs typeface="Calibri"/>
          </a:endParaRPr>
        </a:p>
      </dgm:t>
    </dgm:pt>
    <dgm:pt modelId="{2E92F237-FF21-4CE7-A766-9A83EA16CD8C}" type="sibTrans" cxnId="{D8BAA7E8-E584-4C56-AC12-E93123AFD275}">
      <dgm:prSet/>
      <dgm:spPr/>
      <dgm:t>
        <a:bodyPr/>
        <a:lstStyle/>
        <a:p>
          <a:endParaRPr lang="en-US" sz="1800">
            <a:solidFill>
              <a:srgbClr val="041E42"/>
            </a:solidFill>
          </a:endParaRPr>
        </a:p>
      </dgm:t>
    </dgm:pt>
    <dgm:pt modelId="{420B5772-8249-4865-AD1C-C23F5FC892B7}" type="parTrans" cxnId="{D8BAA7E8-E584-4C56-AC12-E93123AFD275}">
      <dgm:prSet/>
      <dgm:spPr/>
      <dgm:t>
        <a:bodyPr/>
        <a:lstStyle/>
        <a:p>
          <a:endParaRPr lang="en-US" sz="1800">
            <a:solidFill>
              <a:srgbClr val="041E42"/>
            </a:solidFill>
          </a:endParaRPr>
        </a:p>
      </dgm:t>
    </dgm:pt>
    <dgm:pt modelId="{B7C16EC8-CA8C-4A26-8738-8D3C04BDC0F3}">
      <dgm:prSet custT="1"/>
      <dgm:spPr/>
      <dgm:t>
        <a:bodyPr/>
        <a:lstStyle/>
        <a:p>
          <a:pPr>
            <a:lnSpc>
              <a:spcPct val="100000"/>
            </a:lnSpc>
          </a:pPr>
          <a:r>
            <a:rPr lang="en-US" sz="1800">
              <a:solidFill>
                <a:srgbClr val="041E42"/>
              </a:solidFill>
            </a:rPr>
            <a:t>Further information and support</a:t>
          </a:r>
        </a:p>
      </dgm:t>
    </dgm:pt>
    <dgm:pt modelId="{CD8624CD-C68E-4261-88D6-9C34FEBED99A}" type="sibTrans" cxnId="{7205E5B8-60CA-4852-B1E1-92BDA48D2D58}">
      <dgm:prSet/>
      <dgm:spPr/>
      <dgm:t>
        <a:bodyPr/>
        <a:lstStyle/>
        <a:p>
          <a:endParaRPr lang="en-US" sz="1800">
            <a:solidFill>
              <a:srgbClr val="041E42"/>
            </a:solidFill>
          </a:endParaRPr>
        </a:p>
      </dgm:t>
    </dgm:pt>
    <dgm:pt modelId="{B7D2D7CA-0704-4218-8409-4F65893F7534}" type="parTrans" cxnId="{7205E5B8-60CA-4852-B1E1-92BDA48D2D58}">
      <dgm:prSet/>
      <dgm:spPr/>
      <dgm:t>
        <a:bodyPr/>
        <a:lstStyle/>
        <a:p>
          <a:endParaRPr lang="en-US" sz="1800">
            <a:solidFill>
              <a:srgbClr val="041E42"/>
            </a:solidFill>
          </a:endParaRPr>
        </a:p>
      </dgm:t>
    </dgm:pt>
    <dgm:pt modelId="{DC692908-0AEA-40C3-A05B-CE6325BE8CD5}" type="pres">
      <dgm:prSet presAssocID="{15ED1573-120F-4709-90BF-D2D06F680E33}" presName="root" presStyleCnt="0">
        <dgm:presLayoutVars>
          <dgm:dir/>
          <dgm:resizeHandles val="exact"/>
        </dgm:presLayoutVars>
      </dgm:prSet>
      <dgm:spPr/>
    </dgm:pt>
    <dgm:pt modelId="{69E27379-2667-49CC-A490-9DEAC16ECF3D}" type="pres">
      <dgm:prSet presAssocID="{BF3E7860-55CD-41C3-A8B8-9D301232AF4D}" presName="compNode" presStyleCnt="0"/>
      <dgm:spPr/>
    </dgm:pt>
    <dgm:pt modelId="{50E7D996-BAC3-40A4-BA49-A6E8A4D61CA9}" type="pres">
      <dgm:prSet presAssocID="{BF3E7860-55CD-41C3-A8B8-9D301232AF4D}" presName="bgRect" presStyleLbl="bgShp" presStyleIdx="0" presStyleCnt="6" custLinFactNeighborX="-321" custLinFactNeighborY="-235"/>
      <dgm:spPr/>
    </dgm:pt>
    <dgm:pt modelId="{EAA339DD-7DAC-4862-82E0-DFA9C10FB7AC}" type="pres">
      <dgm:prSet presAssocID="{BF3E7860-55CD-41C3-A8B8-9D301232AF4D}" presName="iconRect" presStyleLbl="node1" presStyleIdx="0" presStyleCnt="6"/>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Document with solid fill"/>
        </a:ext>
      </dgm:extLst>
    </dgm:pt>
    <dgm:pt modelId="{8B8960EE-779B-441F-9E34-3CFA5DE17473}" type="pres">
      <dgm:prSet presAssocID="{BF3E7860-55CD-41C3-A8B8-9D301232AF4D}" presName="spaceRect" presStyleCnt="0"/>
      <dgm:spPr/>
    </dgm:pt>
    <dgm:pt modelId="{BC4BD01B-3D5C-404C-892F-26970B028F42}" type="pres">
      <dgm:prSet presAssocID="{BF3E7860-55CD-41C3-A8B8-9D301232AF4D}" presName="parTx" presStyleLbl="revTx" presStyleIdx="0" presStyleCnt="6">
        <dgm:presLayoutVars>
          <dgm:chMax val="0"/>
          <dgm:chPref val="0"/>
        </dgm:presLayoutVars>
      </dgm:prSet>
      <dgm:spPr/>
    </dgm:pt>
    <dgm:pt modelId="{4C0D023F-1018-44F7-9ABE-4C6B420EF154}" type="pres">
      <dgm:prSet presAssocID="{F441E200-4D94-4BD8-AA6C-D4894F05B889}" presName="sibTrans" presStyleCnt="0"/>
      <dgm:spPr/>
    </dgm:pt>
    <dgm:pt modelId="{F7745EA5-127E-408D-BFB9-EF59EBEE851D}" type="pres">
      <dgm:prSet presAssocID="{7E912F27-BB67-40AB-9E03-B59F39FEAFAB}" presName="compNode" presStyleCnt="0"/>
      <dgm:spPr/>
    </dgm:pt>
    <dgm:pt modelId="{FCC92097-F14E-4375-A27C-53CD70EED0B0}" type="pres">
      <dgm:prSet presAssocID="{7E912F27-BB67-40AB-9E03-B59F39FEAFAB}" presName="bgRect" presStyleLbl="bgShp" presStyleIdx="1" presStyleCnt="6"/>
      <dgm:spPr/>
    </dgm:pt>
    <dgm:pt modelId="{3A1061F1-723D-475B-8D78-685C68BB10B9}" type="pres">
      <dgm:prSet presAssocID="{7E912F27-BB67-40AB-9E03-B59F39FEAFAB}" presName="iconRect" presStyleLbl="node1" presStyleIdx="1" presStyleCnt="6"/>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Users with solid fill"/>
        </a:ext>
      </dgm:extLst>
    </dgm:pt>
    <dgm:pt modelId="{E15B9FA0-A0E1-4145-9FE0-BBF571617626}" type="pres">
      <dgm:prSet presAssocID="{7E912F27-BB67-40AB-9E03-B59F39FEAFAB}" presName="spaceRect" presStyleCnt="0"/>
      <dgm:spPr/>
    </dgm:pt>
    <dgm:pt modelId="{EF19CC41-B602-499E-BA8C-D2D5234701E0}" type="pres">
      <dgm:prSet presAssocID="{7E912F27-BB67-40AB-9E03-B59F39FEAFAB}" presName="parTx" presStyleLbl="revTx" presStyleIdx="1" presStyleCnt="6">
        <dgm:presLayoutVars>
          <dgm:chMax val="0"/>
          <dgm:chPref val="0"/>
        </dgm:presLayoutVars>
      </dgm:prSet>
      <dgm:spPr/>
    </dgm:pt>
    <dgm:pt modelId="{F09C8293-6E8D-4B00-B701-299A89EDA4ED}" type="pres">
      <dgm:prSet presAssocID="{3B57567C-B2E8-4DDB-837A-3D2E7C8375F7}" presName="sibTrans" presStyleCnt="0"/>
      <dgm:spPr/>
    </dgm:pt>
    <dgm:pt modelId="{BEC2DEB8-30DA-4DB8-AC71-D00AAAA7B009}" type="pres">
      <dgm:prSet presAssocID="{73F3EA3B-D414-469D-BF7E-CC8C59B1B27F}" presName="compNode" presStyleCnt="0"/>
      <dgm:spPr/>
    </dgm:pt>
    <dgm:pt modelId="{0411FA86-3920-4EE7-9F69-C91912A9350F}" type="pres">
      <dgm:prSet presAssocID="{73F3EA3B-D414-469D-BF7E-CC8C59B1B27F}" presName="bgRect" presStyleLbl="bgShp" presStyleIdx="2" presStyleCnt="6"/>
      <dgm:spPr/>
    </dgm:pt>
    <dgm:pt modelId="{495BB0D2-931D-4DF7-991A-FBF56F2A0906}" type="pres">
      <dgm:prSet presAssocID="{73F3EA3B-D414-469D-BF7E-CC8C59B1B27F}" presName="iconRect" presStyleLbl="node1" presStyleIdx="2" presStyleCnt="6"/>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Back with solid fill"/>
        </a:ext>
      </dgm:extLst>
    </dgm:pt>
    <dgm:pt modelId="{0B6A33A4-3B2C-4D2B-90CC-9A9BC15642E6}" type="pres">
      <dgm:prSet presAssocID="{73F3EA3B-D414-469D-BF7E-CC8C59B1B27F}" presName="spaceRect" presStyleCnt="0"/>
      <dgm:spPr/>
    </dgm:pt>
    <dgm:pt modelId="{524731AB-4CFA-4390-9007-54061C0BC807}" type="pres">
      <dgm:prSet presAssocID="{73F3EA3B-D414-469D-BF7E-CC8C59B1B27F}" presName="parTx" presStyleLbl="revTx" presStyleIdx="2" presStyleCnt="6">
        <dgm:presLayoutVars>
          <dgm:chMax val="0"/>
          <dgm:chPref val="0"/>
        </dgm:presLayoutVars>
      </dgm:prSet>
      <dgm:spPr/>
    </dgm:pt>
    <dgm:pt modelId="{73513B74-92D6-4C30-AE8E-ED9A05A681B7}" type="pres">
      <dgm:prSet presAssocID="{C03AF0F1-E633-4447-830A-AF71C2BB02FB}" presName="sibTrans" presStyleCnt="0"/>
      <dgm:spPr/>
    </dgm:pt>
    <dgm:pt modelId="{898AD7B5-442D-4662-BDAC-D49DFC3F3B58}" type="pres">
      <dgm:prSet presAssocID="{9CEE997C-A310-48EA-A666-559600CDDE49}" presName="compNode" presStyleCnt="0"/>
      <dgm:spPr/>
    </dgm:pt>
    <dgm:pt modelId="{EF388CBD-D14D-469D-BF5E-0F0F0F89FBF1}" type="pres">
      <dgm:prSet presAssocID="{9CEE997C-A310-48EA-A666-559600CDDE49}" presName="bgRect" presStyleLbl="bgShp" presStyleIdx="3" presStyleCnt="6"/>
      <dgm:spPr/>
    </dgm:pt>
    <dgm:pt modelId="{02AF37DC-9331-409F-BC04-B2C9B196949A}" type="pres">
      <dgm:prSet presAssocID="{9CEE997C-A310-48EA-A666-559600CDDE49}" presName="iconRect" presStyleLbl="node1" presStyleIdx="3" presStyleCnt="6"/>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heckmark with solid fill"/>
        </a:ext>
      </dgm:extLst>
    </dgm:pt>
    <dgm:pt modelId="{253B4112-7EE8-4ECA-A4D8-D4ECEDC690F8}" type="pres">
      <dgm:prSet presAssocID="{9CEE997C-A310-48EA-A666-559600CDDE49}" presName="spaceRect" presStyleCnt="0"/>
      <dgm:spPr/>
    </dgm:pt>
    <dgm:pt modelId="{F0361EE6-76AF-4C51-84C9-2EA1BE13EACE}" type="pres">
      <dgm:prSet presAssocID="{9CEE997C-A310-48EA-A666-559600CDDE49}" presName="parTx" presStyleLbl="revTx" presStyleIdx="3" presStyleCnt="6">
        <dgm:presLayoutVars>
          <dgm:chMax val="0"/>
          <dgm:chPref val="0"/>
        </dgm:presLayoutVars>
      </dgm:prSet>
      <dgm:spPr/>
    </dgm:pt>
    <dgm:pt modelId="{3E403B34-2C7A-4971-B387-96543F1ED1D9}" type="pres">
      <dgm:prSet presAssocID="{0948134E-487B-4541-9DDF-596536C66A32}" presName="sibTrans" presStyleCnt="0"/>
      <dgm:spPr/>
    </dgm:pt>
    <dgm:pt modelId="{BF1BE7AC-4D04-4BB6-961C-0AAD6D7F8A12}" type="pres">
      <dgm:prSet presAssocID="{DE748F60-8C5B-4928-96A6-0145F9470E09}" presName="compNode" presStyleCnt="0"/>
      <dgm:spPr/>
    </dgm:pt>
    <dgm:pt modelId="{4F0FA36A-3290-4C01-8EAC-D350B742C850}" type="pres">
      <dgm:prSet presAssocID="{DE748F60-8C5B-4928-96A6-0145F9470E09}" presName="bgRect" presStyleLbl="bgShp" presStyleIdx="4" presStyleCnt="6"/>
      <dgm:spPr/>
    </dgm:pt>
    <dgm:pt modelId="{D9E52E01-BC48-4E75-894E-935E60E6FA0E}" type="pres">
      <dgm:prSet presAssocID="{DE748F60-8C5B-4928-96A6-0145F9470E09}" presName="iconRect" presStyleLbl="node1" presStyleIdx="4" presStyleCnt="6"/>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Customer review with solid fill"/>
        </a:ext>
      </dgm:extLst>
    </dgm:pt>
    <dgm:pt modelId="{65FBBF38-81B1-4850-B517-1C9FA25EA95B}" type="pres">
      <dgm:prSet presAssocID="{DE748F60-8C5B-4928-96A6-0145F9470E09}" presName="spaceRect" presStyleCnt="0"/>
      <dgm:spPr/>
    </dgm:pt>
    <dgm:pt modelId="{691CCCF3-D1E5-43B4-9FFC-69EBA60A2F39}" type="pres">
      <dgm:prSet presAssocID="{DE748F60-8C5B-4928-96A6-0145F9470E09}" presName="parTx" presStyleLbl="revTx" presStyleIdx="4" presStyleCnt="6">
        <dgm:presLayoutVars>
          <dgm:chMax val="0"/>
          <dgm:chPref val="0"/>
        </dgm:presLayoutVars>
      </dgm:prSet>
      <dgm:spPr/>
    </dgm:pt>
    <dgm:pt modelId="{B5883F14-E3A4-4F6F-BD79-D205327AE04D}" type="pres">
      <dgm:prSet presAssocID="{2E92F237-FF21-4CE7-A766-9A83EA16CD8C}" presName="sibTrans" presStyleCnt="0"/>
      <dgm:spPr/>
    </dgm:pt>
    <dgm:pt modelId="{7145BCC2-9204-43AC-9C8D-E0E5668CBF4C}" type="pres">
      <dgm:prSet presAssocID="{B7C16EC8-CA8C-4A26-8738-8D3C04BDC0F3}" presName="compNode" presStyleCnt="0"/>
      <dgm:spPr/>
    </dgm:pt>
    <dgm:pt modelId="{DC52E47B-8486-41C7-9038-B155E448735D}" type="pres">
      <dgm:prSet presAssocID="{B7C16EC8-CA8C-4A26-8738-8D3C04BDC0F3}" presName="bgRect" presStyleLbl="bgShp" presStyleIdx="5" presStyleCnt="6"/>
      <dgm:spPr/>
    </dgm:pt>
    <dgm:pt modelId="{529D21C9-3E86-41CA-8D58-A491646952EB}" type="pres">
      <dgm:prSet presAssocID="{B7C16EC8-CA8C-4A26-8738-8D3C04BDC0F3}" presName="iconRect" presStyleLbl="node1" presStyleIdx="5" presStyleCnt="6"/>
      <dgm:spPr>
        <a:blipFill>
          <a:blip xmlns:r="http://schemas.openxmlformats.org/officeDocument/2006/relationships">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Help with solid fill"/>
        </a:ext>
      </dgm:extLst>
    </dgm:pt>
    <dgm:pt modelId="{A6A1A770-3B30-49FF-92D3-77E1BC1DA8FE}" type="pres">
      <dgm:prSet presAssocID="{B7C16EC8-CA8C-4A26-8738-8D3C04BDC0F3}" presName="spaceRect" presStyleCnt="0"/>
      <dgm:spPr/>
    </dgm:pt>
    <dgm:pt modelId="{BBA8D413-A133-4010-8171-B78B9469FE9D}" type="pres">
      <dgm:prSet presAssocID="{B7C16EC8-CA8C-4A26-8738-8D3C04BDC0F3}" presName="parTx" presStyleLbl="revTx" presStyleIdx="5" presStyleCnt="6">
        <dgm:presLayoutVars>
          <dgm:chMax val="0"/>
          <dgm:chPref val="0"/>
        </dgm:presLayoutVars>
      </dgm:prSet>
      <dgm:spPr/>
    </dgm:pt>
  </dgm:ptLst>
  <dgm:cxnLst>
    <dgm:cxn modelId="{E24FD907-975F-46F9-9A68-19DA5917BA20}" type="presOf" srcId="{73F3EA3B-D414-469D-BF7E-CC8C59B1B27F}" destId="{524731AB-4CFA-4390-9007-54061C0BC807}" srcOrd="0" destOrd="0" presId="urn:microsoft.com/office/officeart/2018/2/layout/IconVerticalSolidList"/>
    <dgm:cxn modelId="{7DF07E11-E6F7-4782-9CA0-CB29FB20617F}" srcId="{15ED1573-120F-4709-90BF-D2D06F680E33}" destId="{7E912F27-BB67-40AB-9E03-B59F39FEAFAB}" srcOrd="1" destOrd="0" parTransId="{8E0AD648-04C2-4717-AE24-5018801FE53F}" sibTransId="{3B57567C-B2E8-4DDB-837A-3D2E7C8375F7}"/>
    <dgm:cxn modelId="{D9BF9321-454A-43B3-B039-83AE0CB7F4E9}" type="presOf" srcId="{B7C16EC8-CA8C-4A26-8738-8D3C04BDC0F3}" destId="{BBA8D413-A133-4010-8171-B78B9469FE9D}" srcOrd="0" destOrd="0" presId="urn:microsoft.com/office/officeart/2018/2/layout/IconVerticalSolidList"/>
    <dgm:cxn modelId="{0B04202A-DC85-4C77-B8B1-7B06D148ED52}" srcId="{15ED1573-120F-4709-90BF-D2D06F680E33}" destId="{73F3EA3B-D414-469D-BF7E-CC8C59B1B27F}" srcOrd="2" destOrd="0" parTransId="{76A98B3A-BF75-4773-8D10-42C6ED84F5E4}" sibTransId="{C03AF0F1-E633-4447-830A-AF71C2BB02FB}"/>
    <dgm:cxn modelId="{4F35D963-61E2-4459-974C-098C565A9A6A}" type="presOf" srcId="{15ED1573-120F-4709-90BF-D2D06F680E33}" destId="{DC692908-0AEA-40C3-A05B-CE6325BE8CD5}" srcOrd="0" destOrd="0" presId="urn:microsoft.com/office/officeart/2018/2/layout/IconVerticalSolidList"/>
    <dgm:cxn modelId="{0B2C0998-6FE3-4EDC-A9FB-C8ED3CD2378A}" srcId="{15ED1573-120F-4709-90BF-D2D06F680E33}" destId="{9CEE997C-A310-48EA-A666-559600CDDE49}" srcOrd="3" destOrd="0" parTransId="{323CCCF0-60E3-4D06-8B40-D26CB03A452D}" sibTransId="{0948134E-487B-4541-9DDF-596536C66A32}"/>
    <dgm:cxn modelId="{D24284A4-3161-442B-91D4-68DBAD19705B}" type="presOf" srcId="{7E912F27-BB67-40AB-9E03-B59F39FEAFAB}" destId="{EF19CC41-B602-499E-BA8C-D2D5234701E0}" srcOrd="0" destOrd="0" presId="urn:microsoft.com/office/officeart/2018/2/layout/IconVerticalSolidList"/>
    <dgm:cxn modelId="{7205E5B8-60CA-4852-B1E1-92BDA48D2D58}" srcId="{15ED1573-120F-4709-90BF-D2D06F680E33}" destId="{B7C16EC8-CA8C-4A26-8738-8D3C04BDC0F3}" srcOrd="5" destOrd="0" parTransId="{B7D2D7CA-0704-4218-8409-4F65893F7534}" sibTransId="{CD8624CD-C68E-4261-88D6-9C34FEBED99A}"/>
    <dgm:cxn modelId="{4EFCCBBC-79FF-478A-82E4-C020F4A7353F}" type="presOf" srcId="{DE748F60-8C5B-4928-96A6-0145F9470E09}" destId="{691CCCF3-D1E5-43B4-9FFC-69EBA60A2F39}" srcOrd="0" destOrd="0" presId="urn:microsoft.com/office/officeart/2018/2/layout/IconVerticalSolidList"/>
    <dgm:cxn modelId="{52E6D8C9-4ECE-470F-BFF8-740D41201D62}" type="presOf" srcId="{BF3E7860-55CD-41C3-A8B8-9D301232AF4D}" destId="{BC4BD01B-3D5C-404C-892F-26970B028F42}" srcOrd="0" destOrd="0" presId="urn:microsoft.com/office/officeart/2018/2/layout/IconVerticalSolidList"/>
    <dgm:cxn modelId="{2EFDBDDC-0FAF-4329-8D5E-708E5852E9F4}" srcId="{15ED1573-120F-4709-90BF-D2D06F680E33}" destId="{BF3E7860-55CD-41C3-A8B8-9D301232AF4D}" srcOrd="0" destOrd="0" parTransId="{44A14CBE-73B9-42DD-AA26-DD362A07BD17}" sibTransId="{F441E200-4D94-4BD8-AA6C-D4894F05B889}"/>
    <dgm:cxn modelId="{D8BAA7E8-E584-4C56-AC12-E93123AFD275}" srcId="{15ED1573-120F-4709-90BF-D2D06F680E33}" destId="{DE748F60-8C5B-4928-96A6-0145F9470E09}" srcOrd="4" destOrd="0" parTransId="{420B5772-8249-4865-AD1C-C23F5FC892B7}" sibTransId="{2E92F237-FF21-4CE7-A766-9A83EA16CD8C}"/>
    <dgm:cxn modelId="{E1419FFF-68A2-44EE-B4CB-4BBCD1345BBA}" type="presOf" srcId="{9CEE997C-A310-48EA-A666-559600CDDE49}" destId="{F0361EE6-76AF-4C51-84C9-2EA1BE13EACE}" srcOrd="0" destOrd="0" presId="urn:microsoft.com/office/officeart/2018/2/layout/IconVerticalSolidList"/>
    <dgm:cxn modelId="{028A5EF7-A62F-4235-8FBA-31466FD762DF}" type="presParOf" srcId="{DC692908-0AEA-40C3-A05B-CE6325BE8CD5}" destId="{69E27379-2667-49CC-A490-9DEAC16ECF3D}" srcOrd="0" destOrd="0" presId="urn:microsoft.com/office/officeart/2018/2/layout/IconVerticalSolidList"/>
    <dgm:cxn modelId="{4F242E38-46DC-4C57-9A34-065B269B8922}" type="presParOf" srcId="{69E27379-2667-49CC-A490-9DEAC16ECF3D}" destId="{50E7D996-BAC3-40A4-BA49-A6E8A4D61CA9}" srcOrd="0" destOrd="0" presId="urn:microsoft.com/office/officeart/2018/2/layout/IconVerticalSolidList"/>
    <dgm:cxn modelId="{522C97D1-BC8E-4A18-85B9-8CA497EAD93F}" type="presParOf" srcId="{69E27379-2667-49CC-A490-9DEAC16ECF3D}" destId="{EAA339DD-7DAC-4862-82E0-DFA9C10FB7AC}" srcOrd="1" destOrd="0" presId="urn:microsoft.com/office/officeart/2018/2/layout/IconVerticalSolidList"/>
    <dgm:cxn modelId="{CBB1F735-89B0-4494-BB33-252B13BD3D0B}" type="presParOf" srcId="{69E27379-2667-49CC-A490-9DEAC16ECF3D}" destId="{8B8960EE-779B-441F-9E34-3CFA5DE17473}" srcOrd="2" destOrd="0" presId="urn:microsoft.com/office/officeart/2018/2/layout/IconVerticalSolidList"/>
    <dgm:cxn modelId="{24D15E78-C19F-48A6-B987-CCC0DD1FE865}" type="presParOf" srcId="{69E27379-2667-49CC-A490-9DEAC16ECF3D}" destId="{BC4BD01B-3D5C-404C-892F-26970B028F42}" srcOrd="3" destOrd="0" presId="urn:microsoft.com/office/officeart/2018/2/layout/IconVerticalSolidList"/>
    <dgm:cxn modelId="{2AF67A7F-4861-44AB-881B-AF96A49FEACB}" type="presParOf" srcId="{DC692908-0AEA-40C3-A05B-CE6325BE8CD5}" destId="{4C0D023F-1018-44F7-9ABE-4C6B420EF154}" srcOrd="1" destOrd="0" presId="urn:microsoft.com/office/officeart/2018/2/layout/IconVerticalSolidList"/>
    <dgm:cxn modelId="{CC192AC9-674E-4463-BCFD-62EC6AB5C1D1}" type="presParOf" srcId="{DC692908-0AEA-40C3-A05B-CE6325BE8CD5}" destId="{F7745EA5-127E-408D-BFB9-EF59EBEE851D}" srcOrd="2" destOrd="0" presId="urn:microsoft.com/office/officeart/2018/2/layout/IconVerticalSolidList"/>
    <dgm:cxn modelId="{10C87F7B-3255-4952-B013-1AA28DF97239}" type="presParOf" srcId="{F7745EA5-127E-408D-BFB9-EF59EBEE851D}" destId="{FCC92097-F14E-4375-A27C-53CD70EED0B0}" srcOrd="0" destOrd="0" presId="urn:microsoft.com/office/officeart/2018/2/layout/IconVerticalSolidList"/>
    <dgm:cxn modelId="{1327280B-14EA-4D53-81E5-0FF73C395C02}" type="presParOf" srcId="{F7745EA5-127E-408D-BFB9-EF59EBEE851D}" destId="{3A1061F1-723D-475B-8D78-685C68BB10B9}" srcOrd="1" destOrd="0" presId="urn:microsoft.com/office/officeart/2018/2/layout/IconVerticalSolidList"/>
    <dgm:cxn modelId="{6453F204-E2AF-4A1A-B49E-99E90C564F5A}" type="presParOf" srcId="{F7745EA5-127E-408D-BFB9-EF59EBEE851D}" destId="{E15B9FA0-A0E1-4145-9FE0-BBF571617626}" srcOrd="2" destOrd="0" presId="urn:microsoft.com/office/officeart/2018/2/layout/IconVerticalSolidList"/>
    <dgm:cxn modelId="{F4C6A110-E718-4983-BE96-7F2C566D8216}" type="presParOf" srcId="{F7745EA5-127E-408D-BFB9-EF59EBEE851D}" destId="{EF19CC41-B602-499E-BA8C-D2D5234701E0}" srcOrd="3" destOrd="0" presId="urn:microsoft.com/office/officeart/2018/2/layout/IconVerticalSolidList"/>
    <dgm:cxn modelId="{F5B7A251-00EB-4E88-8511-4697047DF7B4}" type="presParOf" srcId="{DC692908-0AEA-40C3-A05B-CE6325BE8CD5}" destId="{F09C8293-6E8D-4B00-B701-299A89EDA4ED}" srcOrd="3" destOrd="0" presId="urn:microsoft.com/office/officeart/2018/2/layout/IconVerticalSolidList"/>
    <dgm:cxn modelId="{8EBD2832-53B4-4F26-A5A2-D514AB3BF3CD}" type="presParOf" srcId="{DC692908-0AEA-40C3-A05B-CE6325BE8CD5}" destId="{BEC2DEB8-30DA-4DB8-AC71-D00AAAA7B009}" srcOrd="4" destOrd="0" presId="urn:microsoft.com/office/officeart/2018/2/layout/IconVerticalSolidList"/>
    <dgm:cxn modelId="{C243544B-4A75-45F0-A876-DD8AC41E7B4D}" type="presParOf" srcId="{BEC2DEB8-30DA-4DB8-AC71-D00AAAA7B009}" destId="{0411FA86-3920-4EE7-9F69-C91912A9350F}" srcOrd="0" destOrd="0" presId="urn:microsoft.com/office/officeart/2018/2/layout/IconVerticalSolidList"/>
    <dgm:cxn modelId="{8D99B380-6DBC-4DB3-80A4-D9BE07A28806}" type="presParOf" srcId="{BEC2DEB8-30DA-4DB8-AC71-D00AAAA7B009}" destId="{495BB0D2-931D-4DF7-991A-FBF56F2A0906}" srcOrd="1" destOrd="0" presId="urn:microsoft.com/office/officeart/2018/2/layout/IconVerticalSolidList"/>
    <dgm:cxn modelId="{FDFD28A3-B093-48FB-917F-A1E196F9B0E8}" type="presParOf" srcId="{BEC2DEB8-30DA-4DB8-AC71-D00AAAA7B009}" destId="{0B6A33A4-3B2C-4D2B-90CC-9A9BC15642E6}" srcOrd="2" destOrd="0" presId="urn:microsoft.com/office/officeart/2018/2/layout/IconVerticalSolidList"/>
    <dgm:cxn modelId="{9A6E6A3B-0965-4433-8C01-A41D3E25500D}" type="presParOf" srcId="{BEC2DEB8-30DA-4DB8-AC71-D00AAAA7B009}" destId="{524731AB-4CFA-4390-9007-54061C0BC807}" srcOrd="3" destOrd="0" presId="urn:microsoft.com/office/officeart/2018/2/layout/IconVerticalSolidList"/>
    <dgm:cxn modelId="{753F5AC2-4274-4AAD-B381-155E84265BBE}" type="presParOf" srcId="{DC692908-0AEA-40C3-A05B-CE6325BE8CD5}" destId="{73513B74-92D6-4C30-AE8E-ED9A05A681B7}" srcOrd="5" destOrd="0" presId="urn:microsoft.com/office/officeart/2018/2/layout/IconVerticalSolidList"/>
    <dgm:cxn modelId="{8D9089AA-2CA7-413E-A239-5962768E06AB}" type="presParOf" srcId="{DC692908-0AEA-40C3-A05B-CE6325BE8CD5}" destId="{898AD7B5-442D-4662-BDAC-D49DFC3F3B58}" srcOrd="6" destOrd="0" presId="urn:microsoft.com/office/officeart/2018/2/layout/IconVerticalSolidList"/>
    <dgm:cxn modelId="{DBEC699F-76CA-44FB-AE25-69B906A64501}" type="presParOf" srcId="{898AD7B5-442D-4662-BDAC-D49DFC3F3B58}" destId="{EF388CBD-D14D-469D-BF5E-0F0F0F89FBF1}" srcOrd="0" destOrd="0" presId="urn:microsoft.com/office/officeart/2018/2/layout/IconVerticalSolidList"/>
    <dgm:cxn modelId="{89B52AB0-79C3-49DE-A464-A7639A5EED34}" type="presParOf" srcId="{898AD7B5-442D-4662-BDAC-D49DFC3F3B58}" destId="{02AF37DC-9331-409F-BC04-B2C9B196949A}" srcOrd="1" destOrd="0" presId="urn:microsoft.com/office/officeart/2018/2/layout/IconVerticalSolidList"/>
    <dgm:cxn modelId="{BEEF3188-D52F-4841-B489-7A4B8337CB83}" type="presParOf" srcId="{898AD7B5-442D-4662-BDAC-D49DFC3F3B58}" destId="{253B4112-7EE8-4ECA-A4D8-D4ECEDC690F8}" srcOrd="2" destOrd="0" presId="urn:microsoft.com/office/officeart/2018/2/layout/IconVerticalSolidList"/>
    <dgm:cxn modelId="{09406894-4DCB-4587-BF35-4807542D9E51}" type="presParOf" srcId="{898AD7B5-442D-4662-BDAC-D49DFC3F3B58}" destId="{F0361EE6-76AF-4C51-84C9-2EA1BE13EACE}" srcOrd="3" destOrd="0" presId="urn:microsoft.com/office/officeart/2018/2/layout/IconVerticalSolidList"/>
    <dgm:cxn modelId="{13496C51-30C2-450B-B6EF-DCF3F420673E}" type="presParOf" srcId="{DC692908-0AEA-40C3-A05B-CE6325BE8CD5}" destId="{3E403B34-2C7A-4971-B387-96543F1ED1D9}" srcOrd="7" destOrd="0" presId="urn:microsoft.com/office/officeart/2018/2/layout/IconVerticalSolidList"/>
    <dgm:cxn modelId="{1BCBD591-FDF0-4CB3-BB24-92A196B4647D}" type="presParOf" srcId="{DC692908-0AEA-40C3-A05B-CE6325BE8CD5}" destId="{BF1BE7AC-4D04-4BB6-961C-0AAD6D7F8A12}" srcOrd="8" destOrd="0" presId="urn:microsoft.com/office/officeart/2018/2/layout/IconVerticalSolidList"/>
    <dgm:cxn modelId="{802336FA-2231-4A56-A642-21D67B70A27D}" type="presParOf" srcId="{BF1BE7AC-4D04-4BB6-961C-0AAD6D7F8A12}" destId="{4F0FA36A-3290-4C01-8EAC-D350B742C850}" srcOrd="0" destOrd="0" presId="urn:microsoft.com/office/officeart/2018/2/layout/IconVerticalSolidList"/>
    <dgm:cxn modelId="{812D9EE9-576F-49A6-ADA1-54AC4FB26D24}" type="presParOf" srcId="{BF1BE7AC-4D04-4BB6-961C-0AAD6D7F8A12}" destId="{D9E52E01-BC48-4E75-894E-935E60E6FA0E}" srcOrd="1" destOrd="0" presId="urn:microsoft.com/office/officeart/2018/2/layout/IconVerticalSolidList"/>
    <dgm:cxn modelId="{B1643D18-B47B-47C5-9D89-590D0ECCF3AC}" type="presParOf" srcId="{BF1BE7AC-4D04-4BB6-961C-0AAD6D7F8A12}" destId="{65FBBF38-81B1-4850-B517-1C9FA25EA95B}" srcOrd="2" destOrd="0" presId="urn:microsoft.com/office/officeart/2018/2/layout/IconVerticalSolidList"/>
    <dgm:cxn modelId="{B2838BEF-56B5-43B4-A6C1-D72302FE4F52}" type="presParOf" srcId="{BF1BE7AC-4D04-4BB6-961C-0AAD6D7F8A12}" destId="{691CCCF3-D1E5-43B4-9FFC-69EBA60A2F39}" srcOrd="3" destOrd="0" presId="urn:microsoft.com/office/officeart/2018/2/layout/IconVerticalSolidList"/>
    <dgm:cxn modelId="{7AAD952B-6F25-4BC7-B738-AE7AC51A5A62}" type="presParOf" srcId="{DC692908-0AEA-40C3-A05B-CE6325BE8CD5}" destId="{B5883F14-E3A4-4F6F-BD79-D205327AE04D}" srcOrd="9" destOrd="0" presId="urn:microsoft.com/office/officeart/2018/2/layout/IconVerticalSolidList"/>
    <dgm:cxn modelId="{C667A492-32A7-42EC-B697-BAB6713EF6B9}" type="presParOf" srcId="{DC692908-0AEA-40C3-A05B-CE6325BE8CD5}" destId="{7145BCC2-9204-43AC-9C8D-E0E5668CBF4C}" srcOrd="10" destOrd="0" presId="urn:microsoft.com/office/officeart/2018/2/layout/IconVerticalSolidList"/>
    <dgm:cxn modelId="{056D2DE6-A7B5-4215-9174-A9B864EB9F55}" type="presParOf" srcId="{7145BCC2-9204-43AC-9C8D-E0E5668CBF4C}" destId="{DC52E47B-8486-41C7-9038-B155E448735D}" srcOrd="0" destOrd="0" presId="urn:microsoft.com/office/officeart/2018/2/layout/IconVerticalSolidList"/>
    <dgm:cxn modelId="{B47F8ABD-4BEF-4DB5-8628-998BFB7F5D8A}" type="presParOf" srcId="{7145BCC2-9204-43AC-9C8D-E0E5668CBF4C}" destId="{529D21C9-3E86-41CA-8D58-A491646952EB}" srcOrd="1" destOrd="0" presId="urn:microsoft.com/office/officeart/2018/2/layout/IconVerticalSolidList"/>
    <dgm:cxn modelId="{35CE5967-4C2C-4A33-9E0B-7B2373A7D953}" type="presParOf" srcId="{7145BCC2-9204-43AC-9C8D-E0E5668CBF4C}" destId="{A6A1A770-3B30-49FF-92D3-77E1BC1DA8FE}" srcOrd="2" destOrd="0" presId="urn:microsoft.com/office/officeart/2018/2/layout/IconVerticalSolidList"/>
    <dgm:cxn modelId="{A79AA93C-DC0D-4676-8B67-2AA97BCA7C22}" type="presParOf" srcId="{7145BCC2-9204-43AC-9C8D-E0E5668CBF4C}" destId="{BBA8D413-A133-4010-8171-B78B9469FE9D}"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E7D996-BAC3-40A4-BA49-A6E8A4D61CA9}">
      <dsp:nvSpPr>
        <dsp:cNvPr id="0" name=""/>
        <dsp:cNvSpPr/>
      </dsp:nvSpPr>
      <dsp:spPr>
        <a:xfrm>
          <a:off x="0" y="0"/>
          <a:ext cx="8215315" cy="430118"/>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EAA339DD-7DAC-4862-82E0-DFA9C10FB7AC}">
      <dsp:nvSpPr>
        <dsp:cNvPr id="0" name=""/>
        <dsp:cNvSpPr/>
      </dsp:nvSpPr>
      <dsp:spPr>
        <a:xfrm>
          <a:off x="130110" y="97786"/>
          <a:ext cx="236565" cy="236565"/>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C4BD01B-3D5C-404C-892F-26970B028F42}">
      <dsp:nvSpPr>
        <dsp:cNvPr id="0" name=""/>
        <dsp:cNvSpPr/>
      </dsp:nvSpPr>
      <dsp:spPr>
        <a:xfrm>
          <a:off x="496786" y="1009"/>
          <a:ext cx="7718528" cy="430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521" tIns="45521" rIns="45521" bIns="45521" numCol="1" spcCol="1270" anchor="ctr" anchorCtr="0">
          <a:noAutofit/>
        </a:bodyPr>
        <a:lstStyle/>
        <a:p>
          <a:pPr marL="0" lvl="0" indent="0" algn="l" defTabSz="800100">
            <a:lnSpc>
              <a:spcPct val="100000"/>
            </a:lnSpc>
            <a:spcBef>
              <a:spcPct val="0"/>
            </a:spcBef>
            <a:spcAft>
              <a:spcPct val="35000"/>
            </a:spcAft>
            <a:buNone/>
          </a:pPr>
          <a:r>
            <a:rPr lang="en-US" sz="1800" kern="1200">
              <a:solidFill>
                <a:srgbClr val="041E42"/>
              </a:solidFill>
            </a:rPr>
            <a:t>Background to policy review</a:t>
          </a:r>
        </a:p>
      </dsp:txBody>
      <dsp:txXfrm>
        <a:off x="496786" y="1009"/>
        <a:ext cx="7718528" cy="430118"/>
      </dsp:txXfrm>
    </dsp:sp>
    <dsp:sp modelId="{FCC92097-F14E-4375-A27C-53CD70EED0B0}">
      <dsp:nvSpPr>
        <dsp:cNvPr id="0" name=""/>
        <dsp:cNvSpPr/>
      </dsp:nvSpPr>
      <dsp:spPr>
        <a:xfrm>
          <a:off x="0" y="538657"/>
          <a:ext cx="8215315" cy="430118"/>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A1061F1-723D-475B-8D78-685C68BB10B9}">
      <dsp:nvSpPr>
        <dsp:cNvPr id="0" name=""/>
        <dsp:cNvSpPr/>
      </dsp:nvSpPr>
      <dsp:spPr>
        <a:xfrm>
          <a:off x="130110" y="635433"/>
          <a:ext cx="236565" cy="236565"/>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F19CC41-B602-499E-BA8C-D2D5234701E0}">
      <dsp:nvSpPr>
        <dsp:cNvPr id="0" name=""/>
        <dsp:cNvSpPr/>
      </dsp:nvSpPr>
      <dsp:spPr>
        <a:xfrm>
          <a:off x="496786" y="538657"/>
          <a:ext cx="7718528" cy="430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521" tIns="45521" rIns="45521" bIns="45521" numCol="1" spcCol="1270" anchor="ctr" anchorCtr="0">
          <a:noAutofit/>
        </a:bodyPr>
        <a:lstStyle/>
        <a:p>
          <a:pPr marL="0" lvl="0" indent="0" algn="l" defTabSz="800100">
            <a:lnSpc>
              <a:spcPct val="100000"/>
            </a:lnSpc>
            <a:spcBef>
              <a:spcPct val="0"/>
            </a:spcBef>
            <a:spcAft>
              <a:spcPct val="35000"/>
            </a:spcAft>
            <a:buNone/>
          </a:pPr>
          <a:r>
            <a:rPr lang="en-US" sz="1800" kern="1200">
              <a:solidFill>
                <a:srgbClr val="041E42"/>
              </a:solidFill>
            </a:rPr>
            <a:t>Development of Staff and Student Dignity and Respect Policies</a:t>
          </a:r>
        </a:p>
      </dsp:txBody>
      <dsp:txXfrm>
        <a:off x="496786" y="538657"/>
        <a:ext cx="7718528" cy="430118"/>
      </dsp:txXfrm>
    </dsp:sp>
    <dsp:sp modelId="{0411FA86-3920-4EE7-9F69-C91912A9350F}">
      <dsp:nvSpPr>
        <dsp:cNvPr id="0" name=""/>
        <dsp:cNvSpPr/>
      </dsp:nvSpPr>
      <dsp:spPr>
        <a:xfrm>
          <a:off x="0" y="1076305"/>
          <a:ext cx="8215315" cy="430118"/>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495BB0D2-931D-4DF7-991A-FBF56F2A0906}">
      <dsp:nvSpPr>
        <dsp:cNvPr id="0" name=""/>
        <dsp:cNvSpPr/>
      </dsp:nvSpPr>
      <dsp:spPr>
        <a:xfrm>
          <a:off x="130110" y="1173081"/>
          <a:ext cx="236565" cy="236565"/>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24731AB-4CFA-4390-9007-54061C0BC807}">
      <dsp:nvSpPr>
        <dsp:cNvPr id="0" name=""/>
        <dsp:cNvSpPr/>
      </dsp:nvSpPr>
      <dsp:spPr>
        <a:xfrm>
          <a:off x="496786" y="1076305"/>
          <a:ext cx="7718528" cy="430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521" tIns="45521" rIns="45521" bIns="45521" numCol="1" spcCol="1270" anchor="ctr" anchorCtr="0">
          <a:noAutofit/>
        </a:bodyPr>
        <a:lstStyle/>
        <a:p>
          <a:pPr marL="0" lvl="0" indent="0" algn="l" defTabSz="800100">
            <a:lnSpc>
              <a:spcPct val="100000"/>
            </a:lnSpc>
            <a:spcBef>
              <a:spcPct val="0"/>
            </a:spcBef>
            <a:spcAft>
              <a:spcPct val="35000"/>
            </a:spcAft>
            <a:buNone/>
          </a:pPr>
          <a:r>
            <a:rPr lang="en-US" sz="1800" kern="1200">
              <a:solidFill>
                <a:srgbClr val="041E42"/>
              </a:solidFill>
            </a:rPr>
            <a:t>What is staying the same</a:t>
          </a:r>
        </a:p>
      </dsp:txBody>
      <dsp:txXfrm>
        <a:off x="496786" y="1076305"/>
        <a:ext cx="7718528" cy="430118"/>
      </dsp:txXfrm>
    </dsp:sp>
    <dsp:sp modelId="{EF388CBD-D14D-469D-BF5E-0F0F0F89FBF1}">
      <dsp:nvSpPr>
        <dsp:cNvPr id="0" name=""/>
        <dsp:cNvSpPr/>
      </dsp:nvSpPr>
      <dsp:spPr>
        <a:xfrm>
          <a:off x="0" y="1613953"/>
          <a:ext cx="8215315" cy="430118"/>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02AF37DC-9331-409F-BC04-B2C9B196949A}">
      <dsp:nvSpPr>
        <dsp:cNvPr id="0" name=""/>
        <dsp:cNvSpPr/>
      </dsp:nvSpPr>
      <dsp:spPr>
        <a:xfrm>
          <a:off x="130110" y="1710729"/>
          <a:ext cx="236565" cy="236565"/>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0361EE6-76AF-4C51-84C9-2EA1BE13EACE}">
      <dsp:nvSpPr>
        <dsp:cNvPr id="0" name=""/>
        <dsp:cNvSpPr/>
      </dsp:nvSpPr>
      <dsp:spPr>
        <a:xfrm>
          <a:off x="496786" y="1613953"/>
          <a:ext cx="7718528" cy="430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521" tIns="45521" rIns="45521" bIns="45521" numCol="1" spcCol="1270" anchor="ctr" anchorCtr="0">
          <a:noAutofit/>
        </a:bodyPr>
        <a:lstStyle/>
        <a:p>
          <a:pPr marL="0" lvl="0" indent="0" algn="l" defTabSz="800100">
            <a:lnSpc>
              <a:spcPct val="100000"/>
            </a:lnSpc>
            <a:spcBef>
              <a:spcPct val="0"/>
            </a:spcBef>
            <a:spcAft>
              <a:spcPct val="35000"/>
            </a:spcAft>
            <a:buNone/>
          </a:pPr>
          <a:r>
            <a:rPr lang="en-US" sz="1800" kern="1200">
              <a:solidFill>
                <a:srgbClr val="041E42"/>
              </a:solidFill>
            </a:rPr>
            <a:t>Policy changes and improvements</a:t>
          </a:r>
        </a:p>
      </dsp:txBody>
      <dsp:txXfrm>
        <a:off x="496786" y="1613953"/>
        <a:ext cx="7718528" cy="430118"/>
      </dsp:txXfrm>
    </dsp:sp>
    <dsp:sp modelId="{4F0FA36A-3290-4C01-8EAC-D350B742C850}">
      <dsp:nvSpPr>
        <dsp:cNvPr id="0" name=""/>
        <dsp:cNvSpPr/>
      </dsp:nvSpPr>
      <dsp:spPr>
        <a:xfrm>
          <a:off x="0" y="2151601"/>
          <a:ext cx="8215315" cy="430118"/>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9E52E01-BC48-4E75-894E-935E60E6FA0E}">
      <dsp:nvSpPr>
        <dsp:cNvPr id="0" name=""/>
        <dsp:cNvSpPr/>
      </dsp:nvSpPr>
      <dsp:spPr>
        <a:xfrm>
          <a:off x="130110" y="2248377"/>
          <a:ext cx="236565" cy="236565"/>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91CCCF3-D1E5-43B4-9FFC-69EBA60A2F39}">
      <dsp:nvSpPr>
        <dsp:cNvPr id="0" name=""/>
        <dsp:cNvSpPr/>
      </dsp:nvSpPr>
      <dsp:spPr>
        <a:xfrm>
          <a:off x="496786" y="2151601"/>
          <a:ext cx="7718528" cy="430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521" tIns="45521" rIns="45521" bIns="45521" numCol="1" spcCol="1270" anchor="ctr" anchorCtr="0">
          <a:noAutofit/>
        </a:bodyPr>
        <a:lstStyle/>
        <a:p>
          <a:pPr marL="0" lvl="0" indent="0" algn="l" defTabSz="800100" rtl="0">
            <a:lnSpc>
              <a:spcPct val="100000"/>
            </a:lnSpc>
            <a:spcBef>
              <a:spcPct val="0"/>
            </a:spcBef>
            <a:spcAft>
              <a:spcPct val="35000"/>
            </a:spcAft>
            <a:buNone/>
          </a:pPr>
          <a:r>
            <a:rPr lang="en-US" sz="1800" kern="1200">
              <a:solidFill>
                <a:srgbClr val="041E42"/>
              </a:solidFill>
            </a:rPr>
            <a:t>What this means for staff and students</a:t>
          </a:r>
          <a:endParaRPr lang="en-US" sz="1100" b="1" kern="1200">
            <a:solidFill>
              <a:srgbClr val="000000"/>
            </a:solidFill>
            <a:latin typeface="Calibri"/>
            <a:ea typeface="Calibri"/>
            <a:cs typeface="Calibri"/>
          </a:endParaRPr>
        </a:p>
      </dsp:txBody>
      <dsp:txXfrm>
        <a:off x="496786" y="2151601"/>
        <a:ext cx="7718528" cy="430118"/>
      </dsp:txXfrm>
    </dsp:sp>
    <dsp:sp modelId="{DC52E47B-8486-41C7-9038-B155E448735D}">
      <dsp:nvSpPr>
        <dsp:cNvPr id="0" name=""/>
        <dsp:cNvSpPr/>
      </dsp:nvSpPr>
      <dsp:spPr>
        <a:xfrm>
          <a:off x="0" y="2689249"/>
          <a:ext cx="8215315" cy="430118"/>
        </a:xfrm>
        <a:prstGeom prst="roundRect">
          <a:avLst>
            <a:gd name="adj" fmla="val 10000"/>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529D21C9-3E86-41CA-8D58-A491646952EB}">
      <dsp:nvSpPr>
        <dsp:cNvPr id="0" name=""/>
        <dsp:cNvSpPr/>
      </dsp:nvSpPr>
      <dsp:spPr>
        <a:xfrm>
          <a:off x="130110" y="2786025"/>
          <a:ext cx="236565" cy="236565"/>
        </a:xfrm>
        <a:prstGeom prst="rect">
          <a:avLst/>
        </a:prstGeom>
        <a:blipFill>
          <a:blip xmlns:r="http://schemas.openxmlformats.org/officeDocument/2006/relationships">
            <a:extLst>
              <a:ext uri="{96DAC541-7B7A-43D3-8B79-37D633B846F1}">
                <asvg:svgBlip xmlns:asvg="http://schemas.microsoft.com/office/drawing/2016/SVG/main" r:embed="rId6"/>
              </a:ext>
            </a:extLst>
          </a:blip>
          <a:srcRect/>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BA8D413-A133-4010-8171-B78B9469FE9D}">
      <dsp:nvSpPr>
        <dsp:cNvPr id="0" name=""/>
        <dsp:cNvSpPr/>
      </dsp:nvSpPr>
      <dsp:spPr>
        <a:xfrm>
          <a:off x="496786" y="2689249"/>
          <a:ext cx="7718528" cy="430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521" tIns="45521" rIns="45521" bIns="45521" numCol="1" spcCol="1270" anchor="ctr" anchorCtr="0">
          <a:noAutofit/>
        </a:bodyPr>
        <a:lstStyle/>
        <a:p>
          <a:pPr marL="0" lvl="0" indent="0" algn="l" defTabSz="800100">
            <a:lnSpc>
              <a:spcPct val="100000"/>
            </a:lnSpc>
            <a:spcBef>
              <a:spcPct val="0"/>
            </a:spcBef>
            <a:spcAft>
              <a:spcPct val="35000"/>
            </a:spcAft>
            <a:buNone/>
          </a:pPr>
          <a:r>
            <a:rPr lang="en-US" sz="1800" kern="1200">
              <a:solidFill>
                <a:srgbClr val="041E42"/>
              </a:solidFill>
            </a:rPr>
            <a:t>Further information and support</a:t>
          </a:r>
        </a:p>
      </dsp:txBody>
      <dsp:txXfrm>
        <a:off x="496786" y="2689249"/>
        <a:ext cx="7718528" cy="43011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ABA401E-5089-4487-9D82-7DB35038CF5F}"/>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atin typeface="Arial" panose="020B0604020202020204" pitchFamily="34" charset="0"/>
                <a:ea typeface="ＭＳ Ｐゴシック" panose="020B0600070205080204" pitchFamily="34" charset="-128"/>
              </a:defRPr>
            </a:lvl1pPr>
          </a:lstStyle>
          <a:p>
            <a:pPr>
              <a:defRPr/>
            </a:pPr>
            <a:endParaRPr lang="en-GB"/>
          </a:p>
        </p:txBody>
      </p:sp>
      <p:sp>
        <p:nvSpPr>
          <p:cNvPr id="3" name="Date Placeholder 2">
            <a:extLst>
              <a:ext uri="{FF2B5EF4-FFF2-40B4-BE49-F238E27FC236}">
                <a16:creationId xmlns:a16="http://schemas.microsoft.com/office/drawing/2014/main" id="{6769E9B9-9F13-4544-B0B5-422CCE793769}"/>
              </a:ext>
            </a:extLst>
          </p:cNvPr>
          <p:cNvSpPr>
            <a:spLocks noGrp="1"/>
          </p:cNvSpPr>
          <p:nvPr>
            <p:ph type="dt" sz="quarter" idx="1"/>
          </p:nvPr>
        </p:nvSpPr>
        <p:spPr>
          <a:xfrm>
            <a:off x="3854450" y="0"/>
            <a:ext cx="2949575" cy="498475"/>
          </a:xfrm>
          <a:prstGeom prst="rect">
            <a:avLst/>
          </a:prstGeom>
        </p:spPr>
        <p:txBody>
          <a:bodyPr vert="horz" lIns="91440" tIns="45720" rIns="91440" bIns="45720" rtlCol="0"/>
          <a:lstStyle>
            <a:lvl1pPr algn="r">
              <a:defRPr sz="1200">
                <a:latin typeface="Arial" panose="020B0604020202020204" pitchFamily="34" charset="0"/>
                <a:ea typeface="ＭＳ Ｐゴシック" panose="020B0600070205080204" pitchFamily="34" charset="-128"/>
              </a:defRPr>
            </a:lvl1pPr>
          </a:lstStyle>
          <a:p>
            <a:pPr>
              <a:defRPr/>
            </a:pPr>
            <a:fld id="{E2C8AF6F-5489-4B50-8180-9E6118FC16F5}" type="datetimeFigureOut">
              <a:rPr lang="en-GB"/>
              <a:pPr>
                <a:defRPr/>
              </a:pPr>
              <a:t>23/10/2026</a:t>
            </a:fld>
            <a:endParaRPr lang="en-GB"/>
          </a:p>
        </p:txBody>
      </p:sp>
      <p:sp>
        <p:nvSpPr>
          <p:cNvPr id="4" name="Footer Placeholder 3">
            <a:extLst>
              <a:ext uri="{FF2B5EF4-FFF2-40B4-BE49-F238E27FC236}">
                <a16:creationId xmlns:a16="http://schemas.microsoft.com/office/drawing/2014/main" id="{CAE6326A-2D3E-4D1F-AD1E-6E6615C15A01}"/>
              </a:ext>
            </a:extLst>
          </p:cNvPr>
          <p:cNvSpPr>
            <a:spLocks noGrp="1"/>
          </p:cNvSpPr>
          <p:nvPr>
            <p:ph type="ftr" sz="quarter" idx="2"/>
          </p:nvPr>
        </p:nvSpPr>
        <p:spPr>
          <a:xfrm>
            <a:off x="0" y="9445625"/>
            <a:ext cx="2949575" cy="498475"/>
          </a:xfrm>
          <a:prstGeom prst="rect">
            <a:avLst/>
          </a:prstGeom>
        </p:spPr>
        <p:txBody>
          <a:bodyPr vert="horz" lIns="91440" tIns="45720" rIns="91440" bIns="45720" rtlCol="0" anchor="b"/>
          <a:lstStyle>
            <a:lvl1pPr algn="l">
              <a:defRPr sz="1200">
                <a:latin typeface="Arial" panose="020B0604020202020204" pitchFamily="34" charset="0"/>
                <a:ea typeface="ＭＳ Ｐゴシック" panose="020B0600070205080204" pitchFamily="34" charset="-128"/>
              </a:defRPr>
            </a:lvl1pPr>
          </a:lstStyle>
          <a:p>
            <a:pPr>
              <a:defRPr/>
            </a:pPr>
            <a:endParaRPr lang="en-GB"/>
          </a:p>
        </p:txBody>
      </p:sp>
      <p:sp>
        <p:nvSpPr>
          <p:cNvPr id="5" name="Slide Number Placeholder 4">
            <a:extLst>
              <a:ext uri="{FF2B5EF4-FFF2-40B4-BE49-F238E27FC236}">
                <a16:creationId xmlns:a16="http://schemas.microsoft.com/office/drawing/2014/main" id="{2A9F1AC0-6870-4974-95B7-D61C33106864}"/>
              </a:ext>
            </a:extLst>
          </p:cNvPr>
          <p:cNvSpPr>
            <a:spLocks noGrp="1"/>
          </p:cNvSpPr>
          <p:nvPr>
            <p:ph type="sldNum" sz="quarter" idx="3"/>
          </p:nvPr>
        </p:nvSpPr>
        <p:spPr>
          <a:xfrm>
            <a:off x="3854450" y="9445625"/>
            <a:ext cx="2949575" cy="498475"/>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6E46B2E9-6633-44AE-A30B-94B6D1EBAE2F}" type="slidenum">
              <a:rPr lang="en-GB" altLang="en-US"/>
              <a:pPr>
                <a:defRPr/>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0CF69B0-7AB4-4D4D-BB5B-03782D3E42D9}"/>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atin typeface="Arial" charset="0"/>
                <a:ea typeface="ＭＳ Ｐゴシック" charset="-128"/>
              </a:defRPr>
            </a:lvl1pPr>
          </a:lstStyle>
          <a:p>
            <a:pPr>
              <a:defRPr/>
            </a:pPr>
            <a:endParaRPr lang="en-US"/>
          </a:p>
        </p:txBody>
      </p:sp>
      <p:sp>
        <p:nvSpPr>
          <p:cNvPr id="3" name="Date Placeholder 2">
            <a:extLst>
              <a:ext uri="{FF2B5EF4-FFF2-40B4-BE49-F238E27FC236}">
                <a16:creationId xmlns:a16="http://schemas.microsoft.com/office/drawing/2014/main" id="{46436275-13F8-42B0-9A8D-90A3C025875A}"/>
              </a:ext>
            </a:extLst>
          </p:cNvPr>
          <p:cNvSpPr>
            <a:spLocks noGrp="1"/>
          </p:cNvSpPr>
          <p:nvPr>
            <p:ph type="dt" idx="1"/>
          </p:nvPr>
        </p:nvSpPr>
        <p:spPr>
          <a:xfrm>
            <a:off x="3854450" y="0"/>
            <a:ext cx="2949575" cy="498475"/>
          </a:xfrm>
          <a:prstGeom prst="rect">
            <a:avLst/>
          </a:prstGeom>
        </p:spPr>
        <p:txBody>
          <a:bodyPr vert="horz" lIns="91440" tIns="45720" rIns="91440" bIns="45720" rtlCol="0"/>
          <a:lstStyle>
            <a:lvl1pPr algn="r">
              <a:defRPr sz="1200">
                <a:latin typeface="Arial" charset="0"/>
                <a:ea typeface="ＭＳ Ｐゴシック" charset="-128"/>
              </a:defRPr>
            </a:lvl1pPr>
          </a:lstStyle>
          <a:p>
            <a:pPr>
              <a:defRPr/>
            </a:pPr>
            <a:fld id="{4EF00398-0977-40A4-B2BD-A2D0611E9E5E}" type="datetimeFigureOut">
              <a:rPr lang="en-US"/>
              <a:pPr>
                <a:defRPr/>
              </a:pPr>
              <a:t>10/23/2026</a:t>
            </a:fld>
            <a:endParaRPr lang="en-US"/>
          </a:p>
        </p:txBody>
      </p:sp>
      <p:sp>
        <p:nvSpPr>
          <p:cNvPr id="4" name="Slide Image Placeholder 3">
            <a:extLst>
              <a:ext uri="{FF2B5EF4-FFF2-40B4-BE49-F238E27FC236}">
                <a16:creationId xmlns:a16="http://schemas.microsoft.com/office/drawing/2014/main" id="{BCDF6CBA-F5F1-486B-B503-6CEB8365A653}"/>
              </a:ext>
            </a:extLst>
          </p:cNvPr>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AB9CE170-BB10-4918-9E05-A10BE5B86375}"/>
              </a:ext>
            </a:extLst>
          </p:cNvPr>
          <p:cNvSpPr>
            <a:spLocks noGrp="1"/>
          </p:cNvSpPr>
          <p:nvPr>
            <p:ph type="body" sz="quarter" idx="3"/>
          </p:nvPr>
        </p:nvSpPr>
        <p:spPr>
          <a:xfrm>
            <a:off x="681038" y="4786313"/>
            <a:ext cx="5443537" cy="3914775"/>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a:extLst>
              <a:ext uri="{FF2B5EF4-FFF2-40B4-BE49-F238E27FC236}">
                <a16:creationId xmlns:a16="http://schemas.microsoft.com/office/drawing/2014/main" id="{48A2CAFC-08F6-4FB7-A1EC-FD1DF619F065}"/>
              </a:ext>
            </a:extLst>
          </p:cNvPr>
          <p:cNvSpPr>
            <a:spLocks noGrp="1"/>
          </p:cNvSpPr>
          <p:nvPr>
            <p:ph type="ftr" sz="quarter" idx="4"/>
          </p:nvPr>
        </p:nvSpPr>
        <p:spPr>
          <a:xfrm>
            <a:off x="0" y="9445625"/>
            <a:ext cx="2949575" cy="498475"/>
          </a:xfrm>
          <a:prstGeom prst="rect">
            <a:avLst/>
          </a:prstGeom>
        </p:spPr>
        <p:txBody>
          <a:bodyPr vert="horz" lIns="91440" tIns="45720" rIns="91440" bIns="45720" rtlCol="0" anchor="b"/>
          <a:lstStyle>
            <a:lvl1pPr algn="l">
              <a:defRPr sz="1200">
                <a:latin typeface="Arial" charset="0"/>
                <a:ea typeface="ＭＳ Ｐゴシック" charset="-128"/>
              </a:defRPr>
            </a:lvl1pPr>
          </a:lstStyle>
          <a:p>
            <a:pPr>
              <a:defRPr/>
            </a:pPr>
            <a:endParaRPr lang="en-US"/>
          </a:p>
        </p:txBody>
      </p:sp>
      <p:sp>
        <p:nvSpPr>
          <p:cNvPr id="7" name="Slide Number Placeholder 6">
            <a:extLst>
              <a:ext uri="{FF2B5EF4-FFF2-40B4-BE49-F238E27FC236}">
                <a16:creationId xmlns:a16="http://schemas.microsoft.com/office/drawing/2014/main" id="{26C7A2C1-7375-438D-A196-6C308E2C3053}"/>
              </a:ext>
            </a:extLst>
          </p:cNvPr>
          <p:cNvSpPr>
            <a:spLocks noGrp="1"/>
          </p:cNvSpPr>
          <p:nvPr>
            <p:ph type="sldNum" sz="quarter" idx="5"/>
          </p:nvPr>
        </p:nvSpPr>
        <p:spPr>
          <a:xfrm>
            <a:off x="3854450" y="9445625"/>
            <a:ext cx="2949575" cy="498475"/>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15DA4178-8E38-403A-A699-810AE77A25A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human-resources.ed.ac.uk/policies-guidance/a-to-z-of-policies-and-guidance"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This mini module is designed for managers; EDI Leads and other interested stakeholders to share information about the launch of the Staff and Student Dignity and Respect Policies.  Briefings can take place within a small team or larger group meeting.</a:t>
            </a:r>
            <a:endParaRPr lang="en-US"/>
          </a:p>
          <a:p>
            <a:endParaRPr lang="en-US">
              <a:ea typeface="Calibri"/>
              <a:cs typeface="Calibri"/>
            </a:endParaRPr>
          </a:p>
          <a:p>
            <a:r>
              <a:rPr lang="en-GB" b="1"/>
              <a:t>Speaker notes:</a:t>
            </a:r>
            <a:endParaRPr lang="en-US"/>
          </a:p>
          <a:p>
            <a:endParaRPr lang="en-US">
              <a:ea typeface="Calibri"/>
              <a:cs typeface="Calibri"/>
            </a:endParaRPr>
          </a:p>
          <a:p>
            <a:r>
              <a:rPr lang="en-US">
                <a:ea typeface="Calibri"/>
                <a:cs typeface="Calibri"/>
              </a:rPr>
              <a:t>Introduce yourself and provide context on why you are presenting this session.  </a:t>
            </a:r>
          </a:p>
        </p:txBody>
      </p:sp>
      <p:sp>
        <p:nvSpPr>
          <p:cNvPr id="4" name="Slide Number Placeholder 3"/>
          <p:cNvSpPr>
            <a:spLocks noGrp="1"/>
          </p:cNvSpPr>
          <p:nvPr>
            <p:ph type="sldNum" sz="quarter" idx="5"/>
          </p:nvPr>
        </p:nvSpPr>
        <p:spPr/>
        <p:txBody>
          <a:bodyPr/>
          <a:lstStyle/>
          <a:p>
            <a:pPr>
              <a:defRPr/>
            </a:pPr>
            <a:fld id="{15DA4178-8E38-403A-A699-810AE77A25AC}" type="slidenum">
              <a:rPr lang="en-US" altLang="en-US"/>
              <a:pPr>
                <a:defRPr/>
              </a:pPr>
              <a:t>1</a:t>
            </a:fld>
            <a:endParaRPr lang="en-US" altLang="en-US"/>
          </a:p>
        </p:txBody>
      </p:sp>
    </p:spTree>
    <p:extLst>
      <p:ext uri="{BB962C8B-B14F-4D97-AF65-F5344CB8AC3E}">
        <p14:creationId xmlns:p14="http://schemas.microsoft.com/office/powerpoint/2010/main" val="3799494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Speaker notes:</a:t>
            </a:r>
            <a:endParaRPr lang="en-US"/>
          </a:p>
          <a:p>
            <a:endParaRPr lang="en-GB" b="1"/>
          </a:p>
          <a:p>
            <a:r>
              <a:rPr lang="en-GB"/>
              <a:t>Provide a brief overview of what will be covered in the session.</a:t>
            </a:r>
          </a:p>
          <a:p>
            <a:r>
              <a:rPr lang="en-GB"/>
              <a:t>Depending on your time available, it will take between 10 and 20 minutes to present the slides.</a:t>
            </a:r>
          </a:p>
          <a:p>
            <a:endParaRPr lang="en-GB" b="1">
              <a:ea typeface="Calibri"/>
              <a:cs typeface="Calibri"/>
            </a:endParaRPr>
          </a:p>
        </p:txBody>
      </p:sp>
      <p:sp>
        <p:nvSpPr>
          <p:cNvPr id="4" name="Slide Number Placeholder 3"/>
          <p:cNvSpPr>
            <a:spLocks noGrp="1"/>
          </p:cNvSpPr>
          <p:nvPr>
            <p:ph type="sldNum" sz="quarter" idx="5"/>
          </p:nvPr>
        </p:nvSpPr>
        <p:spPr/>
        <p:txBody>
          <a:bodyPr/>
          <a:lstStyle/>
          <a:p>
            <a:pPr>
              <a:defRPr/>
            </a:pPr>
            <a:fld id="{15DA4178-8E38-403A-A699-810AE77A25AC}" type="slidenum">
              <a:rPr lang="en-US" altLang="en-US" smtClean="0"/>
              <a:pPr>
                <a:defRPr/>
              </a:pPr>
              <a:t>2</a:t>
            </a:fld>
            <a:endParaRPr lang="en-US" altLang="en-US"/>
          </a:p>
        </p:txBody>
      </p:sp>
    </p:spTree>
    <p:extLst>
      <p:ext uri="{BB962C8B-B14F-4D97-AF65-F5344CB8AC3E}">
        <p14:creationId xmlns:p14="http://schemas.microsoft.com/office/powerpoint/2010/main" val="1425312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US" b="1"/>
              <a:t>Speaker notes:</a:t>
            </a:r>
            <a:endParaRPr lang="en-US"/>
          </a:p>
          <a:p>
            <a:pPr>
              <a:spcBef>
                <a:spcPts val="0"/>
              </a:spcBef>
              <a:spcAft>
                <a:spcPts val="0"/>
              </a:spcAft>
            </a:pPr>
            <a:endParaRPr lang="en-US" b="1"/>
          </a:p>
          <a:p>
            <a:pPr>
              <a:spcBef>
                <a:spcPts val="0"/>
              </a:spcBef>
              <a:spcAft>
                <a:spcPts val="0"/>
              </a:spcAft>
            </a:pPr>
            <a:r>
              <a:rPr lang="en-US"/>
              <a:t>Go through the points on the slide.</a:t>
            </a:r>
          </a:p>
          <a:p>
            <a:endParaRPr lang="en-US">
              <a:ea typeface="Calibri"/>
              <a:cs typeface="Calibri"/>
            </a:endParaRPr>
          </a:p>
        </p:txBody>
      </p:sp>
      <p:sp>
        <p:nvSpPr>
          <p:cNvPr id="4" name="Slide Number Placeholder 3"/>
          <p:cNvSpPr>
            <a:spLocks noGrp="1"/>
          </p:cNvSpPr>
          <p:nvPr>
            <p:ph type="sldNum" sz="quarter" idx="5"/>
          </p:nvPr>
        </p:nvSpPr>
        <p:spPr/>
        <p:txBody>
          <a:bodyPr/>
          <a:lstStyle/>
          <a:p>
            <a:pPr>
              <a:defRPr/>
            </a:pPr>
            <a:fld id="{15DA4178-8E38-403A-A699-810AE77A25AC}" type="slidenum">
              <a:rPr lang="en-US" altLang="en-US"/>
              <a:pPr>
                <a:defRPr/>
              </a:pPr>
              <a:t>3</a:t>
            </a:fld>
            <a:endParaRPr lang="en-US" altLang="en-US"/>
          </a:p>
        </p:txBody>
      </p:sp>
    </p:spTree>
    <p:extLst>
      <p:ext uri="{BB962C8B-B14F-4D97-AF65-F5344CB8AC3E}">
        <p14:creationId xmlns:p14="http://schemas.microsoft.com/office/powerpoint/2010/main" val="1171956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Speaker notes:</a:t>
            </a:r>
            <a:endParaRPr lang="en-US"/>
          </a:p>
          <a:p>
            <a:endParaRPr lang="en-GB" b="1"/>
          </a:p>
          <a:p>
            <a:r>
              <a:rPr lang="en-GB"/>
              <a:t>Go through the points on the slide on the development of the Staff and Student Dignity and Respect Policies.</a:t>
            </a:r>
          </a:p>
          <a:p>
            <a:endParaRPr lang="en-GB">
              <a:ea typeface="Calibri"/>
              <a:cs typeface="Calibri"/>
            </a:endParaRPr>
          </a:p>
        </p:txBody>
      </p:sp>
      <p:sp>
        <p:nvSpPr>
          <p:cNvPr id="4" name="Slide Number Placeholder 3"/>
          <p:cNvSpPr>
            <a:spLocks noGrp="1"/>
          </p:cNvSpPr>
          <p:nvPr>
            <p:ph type="sldNum" sz="quarter" idx="5"/>
          </p:nvPr>
        </p:nvSpPr>
        <p:spPr/>
        <p:txBody>
          <a:bodyPr/>
          <a:lstStyle/>
          <a:p>
            <a:pPr>
              <a:defRPr/>
            </a:pPr>
            <a:fld id="{15DA4178-8E38-403A-A699-810AE77A25AC}" type="slidenum">
              <a:rPr lang="en-US" altLang="en-US" smtClean="0"/>
              <a:pPr>
                <a:defRPr/>
              </a:pPr>
              <a:t>4</a:t>
            </a:fld>
            <a:endParaRPr lang="en-US" altLang="en-US"/>
          </a:p>
        </p:txBody>
      </p:sp>
    </p:spTree>
    <p:extLst>
      <p:ext uri="{BB962C8B-B14F-4D97-AF65-F5344CB8AC3E}">
        <p14:creationId xmlns:p14="http://schemas.microsoft.com/office/powerpoint/2010/main" val="3869617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US" b="1"/>
              <a:t>Speaker notes:</a:t>
            </a:r>
            <a:endParaRPr lang="en-US"/>
          </a:p>
          <a:p>
            <a:pPr>
              <a:spcBef>
                <a:spcPts val="0"/>
              </a:spcBef>
              <a:spcAft>
                <a:spcPts val="0"/>
              </a:spcAft>
            </a:pPr>
            <a:endParaRPr lang="en-US" b="1"/>
          </a:p>
          <a:p>
            <a:pPr>
              <a:spcBef>
                <a:spcPts val="0"/>
              </a:spcBef>
              <a:spcAft>
                <a:spcPts val="0"/>
              </a:spcAft>
            </a:pPr>
            <a:r>
              <a:rPr lang="en-US"/>
              <a:t>Go through the points on the slide.  This slide covers what is staying the same and not changing even though updated policies have been introduced.  </a:t>
            </a:r>
          </a:p>
          <a:p>
            <a:endParaRPr lang="en-US">
              <a:ea typeface="Calibri"/>
              <a:cs typeface="Calibri"/>
            </a:endParaRPr>
          </a:p>
        </p:txBody>
      </p:sp>
      <p:sp>
        <p:nvSpPr>
          <p:cNvPr id="4" name="Slide Number Placeholder 3"/>
          <p:cNvSpPr>
            <a:spLocks noGrp="1"/>
          </p:cNvSpPr>
          <p:nvPr>
            <p:ph type="sldNum" sz="quarter" idx="5"/>
          </p:nvPr>
        </p:nvSpPr>
        <p:spPr/>
        <p:txBody>
          <a:bodyPr/>
          <a:lstStyle/>
          <a:p>
            <a:pPr>
              <a:defRPr/>
            </a:pPr>
            <a:fld id="{15DA4178-8E38-403A-A699-810AE77A25AC}" type="slidenum">
              <a:rPr lang="en-US" altLang="en-US"/>
              <a:pPr>
                <a:defRPr/>
              </a:pPr>
              <a:t>5</a:t>
            </a:fld>
            <a:endParaRPr lang="en-US" altLang="en-US"/>
          </a:p>
        </p:txBody>
      </p:sp>
    </p:spTree>
    <p:extLst>
      <p:ext uri="{BB962C8B-B14F-4D97-AF65-F5344CB8AC3E}">
        <p14:creationId xmlns:p14="http://schemas.microsoft.com/office/powerpoint/2010/main" val="997639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Speaker notes:</a:t>
            </a:r>
            <a:endParaRPr lang="en-US"/>
          </a:p>
          <a:p>
            <a:endParaRPr lang="en-GB" b="1"/>
          </a:p>
          <a:p>
            <a:r>
              <a:rPr lang="en-GB"/>
              <a:t>Read out the definitions of dignity and respect and direct staff to the policies for further information.  The previous policy did not define dignity and respect, so this is one of the main policy changes.  </a:t>
            </a:r>
          </a:p>
          <a:p>
            <a:endParaRPr lang="en-GB">
              <a:ea typeface="Calibri"/>
              <a:cs typeface="Calibri"/>
            </a:endParaRPr>
          </a:p>
          <a:p>
            <a:r>
              <a:rPr lang="en-GB">
                <a:ea typeface="Calibri"/>
                <a:cs typeface="Calibri"/>
              </a:rPr>
              <a:t>The definitions are the same across the Staff and Student Dignity and Respect Policies, with the only difference being that "professional" is used in the staff context.  </a:t>
            </a:r>
          </a:p>
          <a:p>
            <a:endParaRPr lang="en-GB">
              <a:ea typeface="Calibri"/>
              <a:cs typeface="Calibri"/>
            </a:endParaRPr>
          </a:p>
        </p:txBody>
      </p:sp>
      <p:sp>
        <p:nvSpPr>
          <p:cNvPr id="4" name="Slide Number Placeholder 3"/>
          <p:cNvSpPr>
            <a:spLocks noGrp="1"/>
          </p:cNvSpPr>
          <p:nvPr>
            <p:ph type="sldNum" sz="quarter" idx="5"/>
          </p:nvPr>
        </p:nvSpPr>
        <p:spPr/>
        <p:txBody>
          <a:bodyPr/>
          <a:lstStyle/>
          <a:p>
            <a:pPr>
              <a:defRPr/>
            </a:pPr>
            <a:fld id="{15DA4178-8E38-403A-A699-810AE77A25AC}" type="slidenum">
              <a:rPr lang="en-US" altLang="en-US" smtClean="0"/>
              <a:pPr>
                <a:defRPr/>
              </a:pPr>
              <a:t>6</a:t>
            </a:fld>
            <a:endParaRPr lang="en-US" altLang="en-US"/>
          </a:p>
        </p:txBody>
      </p:sp>
    </p:spTree>
    <p:extLst>
      <p:ext uri="{BB962C8B-B14F-4D97-AF65-F5344CB8AC3E}">
        <p14:creationId xmlns:p14="http://schemas.microsoft.com/office/powerpoint/2010/main" val="1530188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Speaker notes:</a:t>
            </a:r>
            <a:endParaRPr lang="en-US"/>
          </a:p>
          <a:p>
            <a:endParaRPr lang="en-GB" b="1"/>
          </a:p>
          <a:p>
            <a:r>
              <a:rPr lang="en-GB"/>
              <a:t>Go through the points on the slide and cover the other main policy changes.</a:t>
            </a:r>
          </a:p>
          <a:p>
            <a:r>
              <a:rPr lang="en-GB">
                <a:ea typeface="Calibri"/>
                <a:cs typeface="Calibri"/>
              </a:rPr>
              <a:t>All of the points on this slide are improvements to the previous policy and demonstrate new content added.  </a:t>
            </a:r>
          </a:p>
          <a:p>
            <a:endParaRPr lang="en-GB">
              <a:ea typeface="Calibri"/>
              <a:cs typeface="Calibri"/>
            </a:endParaRPr>
          </a:p>
        </p:txBody>
      </p:sp>
      <p:sp>
        <p:nvSpPr>
          <p:cNvPr id="4" name="Slide Number Placeholder 3"/>
          <p:cNvSpPr>
            <a:spLocks noGrp="1"/>
          </p:cNvSpPr>
          <p:nvPr>
            <p:ph type="sldNum" sz="quarter" idx="5"/>
          </p:nvPr>
        </p:nvSpPr>
        <p:spPr/>
        <p:txBody>
          <a:bodyPr/>
          <a:lstStyle/>
          <a:p>
            <a:pPr>
              <a:defRPr/>
            </a:pPr>
            <a:fld id="{15DA4178-8E38-403A-A699-810AE77A25AC}" type="slidenum">
              <a:rPr lang="en-US" altLang="en-US" smtClean="0"/>
              <a:pPr>
                <a:defRPr/>
              </a:pPr>
              <a:t>7</a:t>
            </a:fld>
            <a:endParaRPr lang="en-US" altLang="en-US"/>
          </a:p>
        </p:txBody>
      </p:sp>
    </p:spTree>
    <p:extLst>
      <p:ext uri="{BB962C8B-B14F-4D97-AF65-F5344CB8AC3E}">
        <p14:creationId xmlns:p14="http://schemas.microsoft.com/office/powerpoint/2010/main" val="750943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Speaker notes:</a:t>
            </a:r>
            <a:endParaRPr lang="en-US"/>
          </a:p>
          <a:p>
            <a:endParaRPr lang="en-GB" b="1"/>
          </a:p>
          <a:p>
            <a:r>
              <a:rPr lang="en-GB"/>
              <a:t>Go through the policy improvements on this slide.</a:t>
            </a:r>
          </a:p>
          <a:p>
            <a:endParaRPr lang="en-GB">
              <a:ea typeface="Calibri"/>
              <a:cs typeface="Calibri"/>
            </a:endParaRPr>
          </a:p>
          <a:p>
            <a:r>
              <a:rPr lang="en-GB">
                <a:ea typeface="Calibri"/>
                <a:cs typeface="Calibri"/>
              </a:rPr>
              <a:t>"Active call to action" means that the policies are more proactive than the previous policy version.  The policies encourage witnesses to report unacceptable behaviour and promote active bystander behaviours.  </a:t>
            </a:r>
          </a:p>
          <a:p>
            <a:endParaRPr lang="en-GB">
              <a:ea typeface="Calibri"/>
              <a:cs typeface="Calibri"/>
            </a:endParaRPr>
          </a:p>
        </p:txBody>
      </p:sp>
      <p:sp>
        <p:nvSpPr>
          <p:cNvPr id="4" name="Slide Number Placeholder 3"/>
          <p:cNvSpPr>
            <a:spLocks noGrp="1"/>
          </p:cNvSpPr>
          <p:nvPr>
            <p:ph type="sldNum" sz="quarter" idx="5"/>
          </p:nvPr>
        </p:nvSpPr>
        <p:spPr/>
        <p:txBody>
          <a:bodyPr/>
          <a:lstStyle/>
          <a:p>
            <a:pPr>
              <a:defRPr/>
            </a:pPr>
            <a:fld id="{15DA4178-8E38-403A-A699-810AE77A25AC}" type="slidenum">
              <a:rPr lang="en-US" altLang="en-US" smtClean="0"/>
              <a:pPr>
                <a:defRPr/>
              </a:pPr>
              <a:t>8</a:t>
            </a:fld>
            <a:endParaRPr lang="en-US" altLang="en-US"/>
          </a:p>
        </p:txBody>
      </p:sp>
    </p:spTree>
    <p:extLst>
      <p:ext uri="{BB962C8B-B14F-4D97-AF65-F5344CB8AC3E}">
        <p14:creationId xmlns:p14="http://schemas.microsoft.com/office/powerpoint/2010/main" val="2491759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US" b="1"/>
              <a:t>Speaker notes:</a:t>
            </a:r>
            <a:endParaRPr lang="en-US"/>
          </a:p>
          <a:p>
            <a:pPr>
              <a:spcBef>
                <a:spcPts val="0"/>
              </a:spcBef>
              <a:spcAft>
                <a:spcPts val="0"/>
              </a:spcAft>
            </a:pPr>
            <a:endParaRPr lang="en-US" b="1"/>
          </a:p>
          <a:p>
            <a:pPr>
              <a:spcBef>
                <a:spcPts val="0"/>
              </a:spcBef>
              <a:spcAft>
                <a:spcPts val="0"/>
              </a:spcAft>
            </a:pPr>
            <a:r>
              <a:rPr lang="en-US"/>
              <a:t>Go through the points on the slide.</a:t>
            </a:r>
          </a:p>
          <a:p>
            <a:endParaRPr lang="en-US">
              <a:ea typeface="Calibri"/>
              <a:cs typeface="Calibri"/>
            </a:endParaRPr>
          </a:p>
        </p:txBody>
      </p:sp>
      <p:sp>
        <p:nvSpPr>
          <p:cNvPr id="4" name="Slide Number Placeholder 3"/>
          <p:cNvSpPr>
            <a:spLocks noGrp="1"/>
          </p:cNvSpPr>
          <p:nvPr>
            <p:ph type="sldNum" sz="quarter" idx="5"/>
          </p:nvPr>
        </p:nvSpPr>
        <p:spPr/>
        <p:txBody>
          <a:bodyPr/>
          <a:lstStyle/>
          <a:p>
            <a:pPr>
              <a:defRPr/>
            </a:pPr>
            <a:fld id="{15DA4178-8E38-403A-A699-810AE77A25AC}" type="slidenum">
              <a:rPr lang="en-US" altLang="en-US"/>
              <a:pPr>
                <a:defRPr/>
              </a:pPr>
              <a:t>9</a:t>
            </a:fld>
            <a:endParaRPr lang="en-US" altLang="en-US"/>
          </a:p>
        </p:txBody>
      </p:sp>
    </p:spTree>
    <p:extLst>
      <p:ext uri="{BB962C8B-B14F-4D97-AF65-F5344CB8AC3E}">
        <p14:creationId xmlns:p14="http://schemas.microsoft.com/office/powerpoint/2010/main" val="37321249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Speaker notes:</a:t>
            </a:r>
            <a:endParaRPr lang="en-US"/>
          </a:p>
          <a:p>
            <a:endParaRPr lang="en-GB" b="1"/>
          </a:p>
          <a:p>
            <a:r>
              <a:rPr lang="en-GB"/>
              <a:t>This slide provides information on how to access the policies and where to go for more information.  Talk through the slide and let staff know where to go for more information.</a:t>
            </a:r>
            <a:endParaRPr lang="en-GB">
              <a:ea typeface="Calibri"/>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pPr>
              <a:defRPr/>
            </a:pPr>
            <a:fld id="{15DA4178-8E38-403A-A699-810AE77A25AC}" type="slidenum">
              <a:rPr lang="en-US" altLang="en-US" smtClean="0"/>
              <a:pPr>
                <a:defRPr/>
              </a:pPr>
              <a:t>10</a:t>
            </a:fld>
            <a:endParaRPr lang="en-US" altLang="en-US"/>
          </a:p>
        </p:txBody>
      </p:sp>
    </p:spTree>
    <p:extLst>
      <p:ext uri="{BB962C8B-B14F-4D97-AF65-F5344CB8AC3E}">
        <p14:creationId xmlns:p14="http://schemas.microsoft.com/office/powerpoint/2010/main" val="338817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defRPr/>
            </a:pPr>
            <a:r>
              <a:rPr lang="en-GB"/>
              <a:t>Ask if anyone has any questions.  Refer to manager guidance if needed: </a:t>
            </a:r>
            <a:r>
              <a:rPr lang="en-GB">
                <a:hlinkClick r:id="rId3"/>
              </a:rPr>
              <a:t>A to Z of HR Policies | Human Resources | Human Resources</a:t>
            </a:r>
            <a:endParaRPr lang="en-US"/>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006125-218D-4BE6-AF15-0E024619975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00409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title slide whit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9C6F12F-F3CF-4006-BB82-32500C676D3F}"/>
              </a:ext>
            </a:extLst>
          </p:cNvPr>
          <p:cNvSpPr>
            <a:spLocks noGrp="1"/>
          </p:cNvSpPr>
          <p:nvPr>
            <p:ph type="body" sz="quarter" idx="10" hasCustomPrompt="1"/>
          </p:nvPr>
        </p:nvSpPr>
        <p:spPr>
          <a:xfrm>
            <a:off x="395288" y="3867894"/>
            <a:ext cx="8353176" cy="633887"/>
          </a:xfrm>
          <a:prstGeom prst="rect">
            <a:avLst/>
          </a:prstGeom>
        </p:spPr>
        <p:txBody>
          <a:bodyPr/>
          <a:lstStyle>
            <a:lvl1pPr marL="0" indent="0">
              <a:buNone/>
              <a:defRPr sz="2400">
                <a:solidFill>
                  <a:srgbClr val="002060"/>
                </a:solidFill>
              </a:defRPr>
            </a:lvl1pPr>
            <a:lvl2pPr marL="342900" indent="0">
              <a:buNone/>
              <a:defRPr sz="2400"/>
            </a:lvl2pPr>
            <a:lvl3pPr marL="685800" indent="0">
              <a:buNone/>
              <a:defRPr sz="2400"/>
            </a:lvl3pPr>
            <a:lvl4pPr marL="1028700" indent="0">
              <a:buNone/>
              <a:defRPr sz="2400"/>
            </a:lvl4pPr>
            <a:lvl5pPr marL="1371600" indent="0">
              <a:buNone/>
              <a:defRPr sz="2400"/>
            </a:lvl5pPr>
          </a:lstStyle>
          <a:p>
            <a:pPr lvl="0"/>
            <a:r>
              <a:rPr lang="en-US"/>
              <a:t>Click to add presenter title</a:t>
            </a:r>
            <a:endParaRPr lang="en-GB"/>
          </a:p>
        </p:txBody>
      </p:sp>
      <p:sp>
        <p:nvSpPr>
          <p:cNvPr id="4" name="Title 17">
            <a:extLst>
              <a:ext uri="{FF2B5EF4-FFF2-40B4-BE49-F238E27FC236}">
                <a16:creationId xmlns:a16="http://schemas.microsoft.com/office/drawing/2014/main" id="{E705371E-A770-4200-BB01-B346B237B43B}"/>
              </a:ext>
            </a:extLst>
          </p:cNvPr>
          <p:cNvSpPr>
            <a:spLocks noGrp="1"/>
          </p:cNvSpPr>
          <p:nvPr>
            <p:ph type="title" hasCustomPrompt="1"/>
          </p:nvPr>
        </p:nvSpPr>
        <p:spPr>
          <a:xfrm>
            <a:off x="395289" y="1131889"/>
            <a:ext cx="8353175" cy="935805"/>
          </a:xfrm>
          <a:prstGeom prst="rect">
            <a:avLst/>
          </a:prstGeom>
        </p:spPr>
        <p:txBody>
          <a:bodyPr vert="horz" lIns="0" tIns="0" rIns="0" bIns="0" anchor="t" anchorCtr="0"/>
          <a:lstStyle>
            <a:lvl1pPr algn="l" fontAlgn="t">
              <a:lnSpc>
                <a:spcPct val="100000"/>
              </a:lnSpc>
              <a:defRPr sz="2800" b="0" i="0" cap="none" baseline="0">
                <a:solidFill>
                  <a:srgbClr val="002060"/>
                </a:solidFill>
                <a:latin typeface="+mj-lt"/>
                <a:cs typeface="Arial"/>
              </a:defRPr>
            </a:lvl1pPr>
          </a:lstStyle>
          <a:p>
            <a:r>
              <a:rPr lang="en-GB"/>
              <a:t>Click to add presentation title</a:t>
            </a:r>
            <a:endParaRPr lang="en-US"/>
          </a:p>
        </p:txBody>
      </p:sp>
    </p:spTree>
    <p:custDataLst>
      <p:tags r:id="rId1"/>
    </p:custDataLst>
    <p:extLst>
      <p:ext uri="{BB962C8B-B14F-4D97-AF65-F5344CB8AC3E}">
        <p14:creationId xmlns:p14="http://schemas.microsoft.com/office/powerpoint/2010/main" val="175044933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pening title slide white with photo">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9C6F12F-F3CF-4006-BB82-32500C676D3F}"/>
              </a:ext>
            </a:extLst>
          </p:cNvPr>
          <p:cNvSpPr>
            <a:spLocks noGrp="1"/>
          </p:cNvSpPr>
          <p:nvPr>
            <p:ph type="body" sz="quarter" idx="10" hasCustomPrompt="1"/>
          </p:nvPr>
        </p:nvSpPr>
        <p:spPr>
          <a:xfrm>
            <a:off x="395288" y="3867894"/>
            <a:ext cx="4248720" cy="633887"/>
          </a:xfrm>
          <a:prstGeom prst="rect">
            <a:avLst/>
          </a:prstGeom>
        </p:spPr>
        <p:txBody>
          <a:bodyPr/>
          <a:lstStyle>
            <a:lvl1pPr marL="0" indent="0">
              <a:buNone/>
              <a:defRPr sz="2000">
                <a:solidFill>
                  <a:srgbClr val="002060"/>
                </a:solidFill>
              </a:defRPr>
            </a:lvl1pPr>
            <a:lvl2pPr marL="342900" indent="0">
              <a:buNone/>
              <a:defRPr sz="2400"/>
            </a:lvl2pPr>
            <a:lvl3pPr marL="685800" indent="0">
              <a:buNone/>
              <a:defRPr sz="2400"/>
            </a:lvl3pPr>
            <a:lvl4pPr marL="1028700" indent="0">
              <a:buNone/>
              <a:defRPr sz="2400"/>
            </a:lvl4pPr>
            <a:lvl5pPr marL="1371600" indent="0">
              <a:buNone/>
              <a:defRPr sz="2400"/>
            </a:lvl5pPr>
          </a:lstStyle>
          <a:p>
            <a:pPr lvl="0"/>
            <a:r>
              <a:rPr lang="en-US"/>
              <a:t>Click to add presenter title or date</a:t>
            </a:r>
            <a:endParaRPr lang="en-GB"/>
          </a:p>
        </p:txBody>
      </p:sp>
      <p:sp>
        <p:nvSpPr>
          <p:cNvPr id="4" name="Title 17">
            <a:extLst>
              <a:ext uri="{FF2B5EF4-FFF2-40B4-BE49-F238E27FC236}">
                <a16:creationId xmlns:a16="http://schemas.microsoft.com/office/drawing/2014/main" id="{E705371E-A770-4200-BB01-B346B237B43B}"/>
              </a:ext>
            </a:extLst>
          </p:cNvPr>
          <p:cNvSpPr>
            <a:spLocks noGrp="1"/>
          </p:cNvSpPr>
          <p:nvPr>
            <p:ph type="title" hasCustomPrompt="1"/>
          </p:nvPr>
        </p:nvSpPr>
        <p:spPr>
          <a:xfrm>
            <a:off x="395289" y="1131889"/>
            <a:ext cx="4248719" cy="935805"/>
          </a:xfrm>
          <a:prstGeom prst="rect">
            <a:avLst/>
          </a:prstGeom>
        </p:spPr>
        <p:txBody>
          <a:bodyPr vert="horz" lIns="0" tIns="0" rIns="0" bIns="0" anchor="t" anchorCtr="0"/>
          <a:lstStyle>
            <a:lvl1pPr algn="l" fontAlgn="t">
              <a:lnSpc>
                <a:spcPct val="100000"/>
              </a:lnSpc>
              <a:defRPr sz="2800" b="0" i="0" cap="none" baseline="0">
                <a:solidFill>
                  <a:srgbClr val="002060"/>
                </a:solidFill>
                <a:latin typeface="+mj-lt"/>
                <a:cs typeface="Arial"/>
              </a:defRPr>
            </a:lvl1pPr>
          </a:lstStyle>
          <a:p>
            <a:r>
              <a:rPr lang="en-GB"/>
              <a:t>Click to add presentation title</a:t>
            </a:r>
            <a:endParaRPr lang="en-US"/>
          </a:p>
        </p:txBody>
      </p:sp>
      <p:sp>
        <p:nvSpPr>
          <p:cNvPr id="2" name="Picture Placeholder 12">
            <a:extLst>
              <a:ext uri="{FF2B5EF4-FFF2-40B4-BE49-F238E27FC236}">
                <a16:creationId xmlns:a16="http://schemas.microsoft.com/office/drawing/2014/main" id="{49868C38-8D88-1E93-9F99-4323488EC21C}"/>
              </a:ext>
            </a:extLst>
          </p:cNvPr>
          <p:cNvSpPr>
            <a:spLocks noGrp="1"/>
          </p:cNvSpPr>
          <p:nvPr>
            <p:ph type="pic" sz="quarter" idx="11"/>
          </p:nvPr>
        </p:nvSpPr>
        <p:spPr>
          <a:xfrm>
            <a:off x="5508104" y="1131888"/>
            <a:ext cx="3240285" cy="3132348"/>
          </a:xfrm>
          <a:prstGeom prst="rect">
            <a:avLst/>
          </a:prstGeom>
        </p:spPr>
        <p:txBody>
          <a:bodyPr vert="horz"/>
          <a:lstStyle>
            <a:lvl1pPr>
              <a:defRPr>
                <a:solidFill>
                  <a:srgbClr val="002060"/>
                </a:solidFill>
              </a:defRPr>
            </a:lvl1pPr>
          </a:lstStyle>
          <a:p>
            <a:pPr lvl="0"/>
            <a:endParaRPr lang="en-US" noProof="0"/>
          </a:p>
        </p:txBody>
      </p:sp>
    </p:spTree>
    <p:custDataLst>
      <p:tags r:id="rId1"/>
    </p:custDataLst>
    <p:extLst>
      <p:ext uri="{BB962C8B-B14F-4D97-AF65-F5344CB8AC3E}">
        <p14:creationId xmlns:p14="http://schemas.microsoft.com/office/powerpoint/2010/main" val="231202464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 content whit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95288" y="1131888"/>
            <a:ext cx="8077197" cy="432048"/>
          </a:xfrm>
          <a:prstGeom prst="rect">
            <a:avLst/>
          </a:prstGeom>
        </p:spPr>
        <p:txBody>
          <a:bodyPr lIns="0" tIns="0" rIns="0" bIns="0" anchor="t" anchorCtr="0"/>
          <a:lstStyle>
            <a:lvl1pPr algn="l">
              <a:lnSpc>
                <a:spcPct val="100000"/>
              </a:lnSpc>
              <a:defRPr sz="2000" b="0" i="0" cap="none" baseline="0">
                <a:solidFill>
                  <a:srgbClr val="002060"/>
                </a:solidFill>
                <a:latin typeface="+mj-lt"/>
                <a:cs typeface="Arial"/>
              </a:defRPr>
            </a:lvl1pPr>
          </a:lstStyle>
          <a:p>
            <a:r>
              <a:rPr lang="en-US"/>
              <a:t>Click to edit title</a:t>
            </a:r>
          </a:p>
        </p:txBody>
      </p:sp>
      <p:sp>
        <p:nvSpPr>
          <p:cNvPr id="14" name="Content Placeholder 2"/>
          <p:cNvSpPr>
            <a:spLocks noGrp="1"/>
          </p:cNvSpPr>
          <p:nvPr>
            <p:ph idx="1"/>
          </p:nvPr>
        </p:nvSpPr>
        <p:spPr>
          <a:xfrm>
            <a:off x="395288" y="1707655"/>
            <a:ext cx="8215315" cy="2755706"/>
          </a:xfrm>
          <a:prstGeom prst="rect">
            <a:avLst/>
          </a:prstGeom>
        </p:spPr>
        <p:txBody>
          <a:bodyPr lIns="0" tIns="0" rIns="0" bIns="0"/>
          <a:lstStyle>
            <a:lvl1pPr>
              <a:defRPr sz="1800" b="0" i="0">
                <a:solidFill>
                  <a:srgbClr val="002060"/>
                </a:solidFill>
                <a:latin typeface="+mn-lt"/>
                <a:cs typeface="Arial"/>
              </a:defRPr>
            </a:lvl1pPr>
            <a:lvl2pPr>
              <a:defRPr sz="1800" b="0" i="0">
                <a:solidFill>
                  <a:srgbClr val="002060"/>
                </a:solidFill>
                <a:latin typeface="+mn-lt"/>
                <a:cs typeface="Arial"/>
              </a:defRPr>
            </a:lvl2pPr>
            <a:lvl3pPr>
              <a:defRPr sz="1800" b="0" i="0">
                <a:solidFill>
                  <a:srgbClr val="002060"/>
                </a:solidFill>
                <a:latin typeface="+mn-lt"/>
                <a:cs typeface="Arial"/>
              </a:defRPr>
            </a:lvl3pPr>
            <a:lvl4pPr>
              <a:defRPr sz="1800" b="0" i="0">
                <a:solidFill>
                  <a:srgbClr val="002060"/>
                </a:solidFill>
                <a:latin typeface="+mn-lt"/>
                <a:cs typeface="Arial"/>
              </a:defRPr>
            </a:lvl4pPr>
            <a:lvl5pPr>
              <a:defRPr sz="1800" b="0" i="0">
                <a:solidFill>
                  <a:srgbClr val="002060"/>
                </a:solidFill>
                <a:latin typeface="+mn-lt"/>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357507894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ultiple text boxes and photos">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95288" y="267494"/>
            <a:ext cx="8353176" cy="432048"/>
          </a:xfrm>
          <a:prstGeom prst="rect">
            <a:avLst/>
          </a:prstGeom>
        </p:spPr>
        <p:txBody>
          <a:bodyPr lIns="0" tIns="0" rIns="0" bIns="0" anchor="t" anchorCtr="0"/>
          <a:lstStyle>
            <a:lvl1pPr algn="r">
              <a:lnSpc>
                <a:spcPct val="100000"/>
              </a:lnSpc>
              <a:defRPr sz="2000" b="0" i="0" cap="none" baseline="0">
                <a:solidFill>
                  <a:srgbClr val="002060"/>
                </a:solidFill>
                <a:latin typeface="+mj-lt"/>
                <a:cs typeface="Arial"/>
              </a:defRPr>
            </a:lvl1pPr>
          </a:lstStyle>
          <a:p>
            <a:r>
              <a:rPr lang="en-US"/>
              <a:t>Click to edit title</a:t>
            </a:r>
          </a:p>
        </p:txBody>
      </p:sp>
      <p:sp>
        <p:nvSpPr>
          <p:cNvPr id="3" name="Text Placeholder 4">
            <a:extLst>
              <a:ext uri="{FF2B5EF4-FFF2-40B4-BE49-F238E27FC236}">
                <a16:creationId xmlns:a16="http://schemas.microsoft.com/office/drawing/2014/main" id="{55D167AD-BFC1-1D0C-D078-B44B657F5475}"/>
              </a:ext>
            </a:extLst>
          </p:cNvPr>
          <p:cNvSpPr>
            <a:spLocks noGrp="1"/>
          </p:cNvSpPr>
          <p:nvPr>
            <p:ph type="body" sz="quarter" idx="10" hasCustomPrompt="1"/>
          </p:nvPr>
        </p:nvSpPr>
        <p:spPr>
          <a:xfrm>
            <a:off x="395412" y="1059583"/>
            <a:ext cx="8353176" cy="360040"/>
          </a:xfrm>
          <a:prstGeom prst="rect">
            <a:avLst/>
          </a:prstGeom>
        </p:spPr>
        <p:txBody>
          <a:bodyPr/>
          <a:lstStyle>
            <a:lvl1pPr marL="0" indent="0">
              <a:buNone/>
              <a:defRPr sz="1600">
                <a:solidFill>
                  <a:srgbClr val="002060"/>
                </a:solidFill>
              </a:defRPr>
            </a:lvl1pPr>
            <a:lvl2pPr marL="342900" indent="0">
              <a:buNone/>
              <a:defRPr sz="2400"/>
            </a:lvl2pPr>
            <a:lvl3pPr marL="685800" indent="0">
              <a:buNone/>
              <a:defRPr sz="2400"/>
            </a:lvl3pPr>
            <a:lvl4pPr marL="1028700" indent="0">
              <a:buNone/>
              <a:defRPr sz="2400"/>
            </a:lvl4pPr>
            <a:lvl5pPr marL="1371600" indent="0">
              <a:buNone/>
              <a:defRPr sz="2400"/>
            </a:lvl5pPr>
          </a:lstStyle>
          <a:p>
            <a:pPr lvl="0"/>
            <a:r>
              <a:rPr lang="en-US"/>
              <a:t>Click to add headline</a:t>
            </a:r>
            <a:endParaRPr lang="en-GB"/>
          </a:p>
        </p:txBody>
      </p:sp>
      <p:sp>
        <p:nvSpPr>
          <p:cNvPr id="4" name="Text Placeholder 4">
            <a:extLst>
              <a:ext uri="{FF2B5EF4-FFF2-40B4-BE49-F238E27FC236}">
                <a16:creationId xmlns:a16="http://schemas.microsoft.com/office/drawing/2014/main" id="{885A8008-1724-F1D4-B9CE-A02D82F75E11}"/>
              </a:ext>
            </a:extLst>
          </p:cNvPr>
          <p:cNvSpPr>
            <a:spLocks noGrp="1"/>
          </p:cNvSpPr>
          <p:nvPr>
            <p:ph type="body" sz="quarter" idx="11" hasCustomPrompt="1"/>
          </p:nvPr>
        </p:nvSpPr>
        <p:spPr>
          <a:xfrm>
            <a:off x="395288" y="2577262"/>
            <a:ext cx="2202538" cy="360040"/>
          </a:xfrm>
          <a:prstGeom prst="rect">
            <a:avLst/>
          </a:prstGeom>
        </p:spPr>
        <p:txBody>
          <a:bodyPr/>
          <a:lstStyle>
            <a:lvl1pPr marL="0" indent="0">
              <a:buNone/>
              <a:defRPr sz="1600">
                <a:solidFill>
                  <a:srgbClr val="002060"/>
                </a:solidFill>
              </a:defRPr>
            </a:lvl1pPr>
            <a:lvl2pPr marL="342900" indent="0">
              <a:buNone/>
              <a:defRPr sz="2400"/>
            </a:lvl2pPr>
            <a:lvl3pPr marL="685800" indent="0">
              <a:buNone/>
              <a:defRPr sz="2400"/>
            </a:lvl3pPr>
            <a:lvl4pPr marL="1028700" indent="0">
              <a:buNone/>
              <a:defRPr sz="2400"/>
            </a:lvl4pPr>
            <a:lvl5pPr marL="1371600" indent="0">
              <a:buNone/>
              <a:defRPr sz="2400"/>
            </a:lvl5pPr>
          </a:lstStyle>
          <a:p>
            <a:pPr lvl="0"/>
            <a:r>
              <a:rPr lang="en-US"/>
              <a:t>Image title</a:t>
            </a:r>
            <a:endParaRPr lang="en-GB"/>
          </a:p>
        </p:txBody>
      </p:sp>
      <p:sp>
        <p:nvSpPr>
          <p:cNvPr id="5" name="Text Placeholder 4">
            <a:extLst>
              <a:ext uri="{FF2B5EF4-FFF2-40B4-BE49-F238E27FC236}">
                <a16:creationId xmlns:a16="http://schemas.microsoft.com/office/drawing/2014/main" id="{1CFF7B93-3CA1-0B6D-8A2D-9E0C00070B59}"/>
              </a:ext>
            </a:extLst>
          </p:cNvPr>
          <p:cNvSpPr>
            <a:spLocks noGrp="1"/>
          </p:cNvSpPr>
          <p:nvPr>
            <p:ph type="body" sz="quarter" idx="12" hasCustomPrompt="1"/>
          </p:nvPr>
        </p:nvSpPr>
        <p:spPr>
          <a:xfrm>
            <a:off x="3440897" y="2568395"/>
            <a:ext cx="2247351" cy="360040"/>
          </a:xfrm>
          <a:prstGeom prst="rect">
            <a:avLst/>
          </a:prstGeom>
        </p:spPr>
        <p:txBody>
          <a:bodyPr/>
          <a:lstStyle>
            <a:lvl1pPr marL="0" indent="0">
              <a:buNone/>
              <a:defRPr sz="1600">
                <a:solidFill>
                  <a:srgbClr val="002060"/>
                </a:solidFill>
              </a:defRPr>
            </a:lvl1pPr>
            <a:lvl2pPr marL="342900" indent="0">
              <a:buNone/>
              <a:defRPr sz="2400"/>
            </a:lvl2pPr>
            <a:lvl3pPr marL="685800" indent="0">
              <a:buNone/>
              <a:defRPr sz="2400"/>
            </a:lvl3pPr>
            <a:lvl4pPr marL="1028700" indent="0">
              <a:buNone/>
              <a:defRPr sz="2400"/>
            </a:lvl4pPr>
            <a:lvl5pPr marL="1371600" indent="0">
              <a:buNone/>
              <a:defRPr sz="2400"/>
            </a:lvl5pPr>
          </a:lstStyle>
          <a:p>
            <a:pPr lvl="0"/>
            <a:r>
              <a:rPr lang="en-US"/>
              <a:t>Image title</a:t>
            </a:r>
            <a:endParaRPr lang="en-GB"/>
          </a:p>
        </p:txBody>
      </p:sp>
      <p:sp>
        <p:nvSpPr>
          <p:cNvPr id="6" name="Text Placeholder 4">
            <a:extLst>
              <a:ext uri="{FF2B5EF4-FFF2-40B4-BE49-F238E27FC236}">
                <a16:creationId xmlns:a16="http://schemas.microsoft.com/office/drawing/2014/main" id="{49494DF0-101A-537B-750D-47CFCA60F74E}"/>
              </a:ext>
            </a:extLst>
          </p:cNvPr>
          <p:cNvSpPr>
            <a:spLocks noGrp="1"/>
          </p:cNvSpPr>
          <p:nvPr>
            <p:ph type="body" sz="quarter" idx="13" hasCustomPrompt="1"/>
          </p:nvPr>
        </p:nvSpPr>
        <p:spPr>
          <a:xfrm>
            <a:off x="6516216" y="2577262"/>
            <a:ext cx="2232248" cy="360040"/>
          </a:xfrm>
          <a:prstGeom prst="rect">
            <a:avLst/>
          </a:prstGeom>
        </p:spPr>
        <p:txBody>
          <a:bodyPr/>
          <a:lstStyle>
            <a:lvl1pPr marL="0" indent="0">
              <a:buNone/>
              <a:defRPr sz="1600">
                <a:solidFill>
                  <a:srgbClr val="002060"/>
                </a:solidFill>
              </a:defRPr>
            </a:lvl1pPr>
            <a:lvl2pPr marL="342900" indent="0">
              <a:buNone/>
              <a:defRPr sz="2400"/>
            </a:lvl2pPr>
            <a:lvl3pPr marL="685800" indent="0">
              <a:buNone/>
              <a:defRPr sz="2400"/>
            </a:lvl3pPr>
            <a:lvl4pPr marL="1028700" indent="0">
              <a:buNone/>
              <a:defRPr sz="2400"/>
            </a:lvl4pPr>
            <a:lvl5pPr marL="1371600" indent="0">
              <a:buNone/>
              <a:defRPr sz="2400"/>
            </a:lvl5pPr>
          </a:lstStyle>
          <a:p>
            <a:pPr lvl="0"/>
            <a:r>
              <a:rPr lang="en-US"/>
              <a:t>Image title</a:t>
            </a:r>
            <a:endParaRPr lang="en-GB"/>
          </a:p>
        </p:txBody>
      </p:sp>
      <p:sp>
        <p:nvSpPr>
          <p:cNvPr id="11" name="Picture Placeholder 12">
            <a:extLst>
              <a:ext uri="{FF2B5EF4-FFF2-40B4-BE49-F238E27FC236}">
                <a16:creationId xmlns:a16="http://schemas.microsoft.com/office/drawing/2014/main" id="{2796972F-6916-1FAF-3231-A3C6ED8F8F4E}"/>
              </a:ext>
            </a:extLst>
          </p:cNvPr>
          <p:cNvSpPr>
            <a:spLocks noGrp="1"/>
          </p:cNvSpPr>
          <p:nvPr>
            <p:ph type="pic" sz="quarter" idx="17"/>
          </p:nvPr>
        </p:nvSpPr>
        <p:spPr>
          <a:xfrm>
            <a:off x="365578" y="1492858"/>
            <a:ext cx="2232248" cy="1002302"/>
          </a:xfrm>
          <a:prstGeom prst="rect">
            <a:avLst/>
          </a:prstGeom>
        </p:spPr>
        <p:txBody>
          <a:bodyPr vert="horz"/>
          <a:lstStyle>
            <a:lvl1pPr marL="0" indent="0">
              <a:buNone/>
              <a:defRPr sz="1800">
                <a:solidFill>
                  <a:srgbClr val="002060"/>
                </a:solidFill>
              </a:defRPr>
            </a:lvl1pPr>
          </a:lstStyle>
          <a:p>
            <a:pPr lvl="0"/>
            <a:endParaRPr lang="en-US" noProof="0"/>
          </a:p>
        </p:txBody>
      </p:sp>
      <p:sp>
        <p:nvSpPr>
          <p:cNvPr id="12" name="Picture Placeholder 12">
            <a:extLst>
              <a:ext uri="{FF2B5EF4-FFF2-40B4-BE49-F238E27FC236}">
                <a16:creationId xmlns:a16="http://schemas.microsoft.com/office/drawing/2014/main" id="{275B84A2-CEAB-4F9F-00ED-74AF1DE12759}"/>
              </a:ext>
            </a:extLst>
          </p:cNvPr>
          <p:cNvSpPr>
            <a:spLocks noGrp="1"/>
          </p:cNvSpPr>
          <p:nvPr>
            <p:ph type="pic" sz="quarter" idx="18"/>
          </p:nvPr>
        </p:nvSpPr>
        <p:spPr>
          <a:xfrm>
            <a:off x="3440897" y="1492858"/>
            <a:ext cx="2232248" cy="1002302"/>
          </a:xfrm>
          <a:prstGeom prst="rect">
            <a:avLst/>
          </a:prstGeom>
        </p:spPr>
        <p:txBody>
          <a:bodyPr vert="horz"/>
          <a:lstStyle>
            <a:lvl1pPr marL="0" indent="0">
              <a:buNone/>
              <a:defRPr sz="1800">
                <a:solidFill>
                  <a:srgbClr val="002060"/>
                </a:solidFill>
              </a:defRPr>
            </a:lvl1pPr>
          </a:lstStyle>
          <a:p>
            <a:pPr lvl="0"/>
            <a:endParaRPr lang="en-US" noProof="0"/>
          </a:p>
        </p:txBody>
      </p:sp>
      <p:sp>
        <p:nvSpPr>
          <p:cNvPr id="13" name="Picture Placeholder 12">
            <a:extLst>
              <a:ext uri="{FF2B5EF4-FFF2-40B4-BE49-F238E27FC236}">
                <a16:creationId xmlns:a16="http://schemas.microsoft.com/office/drawing/2014/main" id="{1A49D266-9310-B19F-C45D-D94699844A05}"/>
              </a:ext>
            </a:extLst>
          </p:cNvPr>
          <p:cNvSpPr>
            <a:spLocks noGrp="1"/>
          </p:cNvSpPr>
          <p:nvPr>
            <p:ph type="pic" sz="quarter" idx="19"/>
          </p:nvPr>
        </p:nvSpPr>
        <p:spPr>
          <a:xfrm>
            <a:off x="6516216" y="1492858"/>
            <a:ext cx="2232248" cy="1002302"/>
          </a:xfrm>
          <a:prstGeom prst="rect">
            <a:avLst/>
          </a:prstGeom>
        </p:spPr>
        <p:txBody>
          <a:bodyPr vert="horz"/>
          <a:lstStyle>
            <a:lvl1pPr marL="0" indent="0">
              <a:buNone/>
              <a:defRPr sz="1800">
                <a:solidFill>
                  <a:srgbClr val="002060"/>
                </a:solidFill>
              </a:defRPr>
            </a:lvl1pPr>
          </a:lstStyle>
          <a:p>
            <a:pPr lvl="0"/>
            <a:endParaRPr lang="en-US" noProof="0"/>
          </a:p>
        </p:txBody>
      </p:sp>
      <p:sp>
        <p:nvSpPr>
          <p:cNvPr id="15" name="Text Placeholder 4">
            <a:extLst>
              <a:ext uri="{FF2B5EF4-FFF2-40B4-BE49-F238E27FC236}">
                <a16:creationId xmlns:a16="http://schemas.microsoft.com/office/drawing/2014/main" id="{38A42039-659B-FFE9-8BBB-EB8545EA6F2E}"/>
              </a:ext>
            </a:extLst>
          </p:cNvPr>
          <p:cNvSpPr>
            <a:spLocks noGrp="1"/>
          </p:cNvSpPr>
          <p:nvPr>
            <p:ph type="body" sz="quarter" idx="20" hasCustomPrompt="1"/>
          </p:nvPr>
        </p:nvSpPr>
        <p:spPr>
          <a:xfrm>
            <a:off x="395288" y="4227934"/>
            <a:ext cx="2202538" cy="360040"/>
          </a:xfrm>
          <a:prstGeom prst="rect">
            <a:avLst/>
          </a:prstGeom>
        </p:spPr>
        <p:txBody>
          <a:bodyPr/>
          <a:lstStyle>
            <a:lvl1pPr marL="0" indent="0">
              <a:buNone/>
              <a:defRPr sz="1600">
                <a:solidFill>
                  <a:srgbClr val="002060"/>
                </a:solidFill>
              </a:defRPr>
            </a:lvl1pPr>
            <a:lvl2pPr marL="342900" indent="0">
              <a:buNone/>
              <a:defRPr sz="2400"/>
            </a:lvl2pPr>
            <a:lvl3pPr marL="685800" indent="0">
              <a:buNone/>
              <a:defRPr sz="2400"/>
            </a:lvl3pPr>
            <a:lvl4pPr marL="1028700" indent="0">
              <a:buNone/>
              <a:defRPr sz="2400"/>
            </a:lvl4pPr>
            <a:lvl5pPr marL="1371600" indent="0">
              <a:buNone/>
              <a:defRPr sz="2400"/>
            </a:lvl5pPr>
          </a:lstStyle>
          <a:p>
            <a:pPr lvl="0"/>
            <a:r>
              <a:rPr lang="en-US"/>
              <a:t>Image title</a:t>
            </a:r>
            <a:endParaRPr lang="en-GB"/>
          </a:p>
        </p:txBody>
      </p:sp>
      <p:sp>
        <p:nvSpPr>
          <p:cNvPr id="16" name="Text Placeholder 4">
            <a:extLst>
              <a:ext uri="{FF2B5EF4-FFF2-40B4-BE49-F238E27FC236}">
                <a16:creationId xmlns:a16="http://schemas.microsoft.com/office/drawing/2014/main" id="{00578F97-0AFD-A958-74DA-7CB81500EA7F}"/>
              </a:ext>
            </a:extLst>
          </p:cNvPr>
          <p:cNvSpPr>
            <a:spLocks noGrp="1"/>
          </p:cNvSpPr>
          <p:nvPr>
            <p:ph type="body" sz="quarter" idx="21" hasCustomPrompt="1"/>
          </p:nvPr>
        </p:nvSpPr>
        <p:spPr>
          <a:xfrm>
            <a:off x="3440897" y="4219067"/>
            <a:ext cx="2247351" cy="360040"/>
          </a:xfrm>
          <a:prstGeom prst="rect">
            <a:avLst/>
          </a:prstGeom>
        </p:spPr>
        <p:txBody>
          <a:bodyPr/>
          <a:lstStyle>
            <a:lvl1pPr marL="0" indent="0">
              <a:buNone/>
              <a:defRPr sz="1600">
                <a:solidFill>
                  <a:srgbClr val="002060"/>
                </a:solidFill>
              </a:defRPr>
            </a:lvl1pPr>
            <a:lvl2pPr marL="342900" indent="0">
              <a:buNone/>
              <a:defRPr sz="2400"/>
            </a:lvl2pPr>
            <a:lvl3pPr marL="685800" indent="0">
              <a:buNone/>
              <a:defRPr sz="2400"/>
            </a:lvl3pPr>
            <a:lvl4pPr marL="1028700" indent="0">
              <a:buNone/>
              <a:defRPr sz="2400"/>
            </a:lvl4pPr>
            <a:lvl5pPr marL="1371600" indent="0">
              <a:buNone/>
              <a:defRPr sz="2400"/>
            </a:lvl5pPr>
          </a:lstStyle>
          <a:p>
            <a:pPr lvl="0"/>
            <a:r>
              <a:rPr lang="en-US"/>
              <a:t>Image title</a:t>
            </a:r>
            <a:endParaRPr lang="en-GB"/>
          </a:p>
        </p:txBody>
      </p:sp>
      <p:sp>
        <p:nvSpPr>
          <p:cNvPr id="17" name="Text Placeholder 4">
            <a:extLst>
              <a:ext uri="{FF2B5EF4-FFF2-40B4-BE49-F238E27FC236}">
                <a16:creationId xmlns:a16="http://schemas.microsoft.com/office/drawing/2014/main" id="{DE5EC26D-0DCA-E270-BD59-4D483A59169A}"/>
              </a:ext>
            </a:extLst>
          </p:cNvPr>
          <p:cNvSpPr>
            <a:spLocks noGrp="1"/>
          </p:cNvSpPr>
          <p:nvPr>
            <p:ph type="body" sz="quarter" idx="22" hasCustomPrompt="1"/>
          </p:nvPr>
        </p:nvSpPr>
        <p:spPr>
          <a:xfrm>
            <a:off x="6516216" y="4227934"/>
            <a:ext cx="2232248" cy="360040"/>
          </a:xfrm>
          <a:prstGeom prst="rect">
            <a:avLst/>
          </a:prstGeom>
        </p:spPr>
        <p:txBody>
          <a:bodyPr/>
          <a:lstStyle>
            <a:lvl1pPr marL="0" indent="0">
              <a:buNone/>
              <a:defRPr sz="1600">
                <a:solidFill>
                  <a:srgbClr val="002060"/>
                </a:solidFill>
              </a:defRPr>
            </a:lvl1pPr>
            <a:lvl2pPr marL="342900" indent="0">
              <a:buNone/>
              <a:defRPr sz="2400"/>
            </a:lvl2pPr>
            <a:lvl3pPr marL="685800" indent="0">
              <a:buNone/>
              <a:defRPr sz="2400"/>
            </a:lvl3pPr>
            <a:lvl4pPr marL="1028700" indent="0">
              <a:buNone/>
              <a:defRPr sz="2400"/>
            </a:lvl4pPr>
            <a:lvl5pPr marL="1371600" indent="0">
              <a:buNone/>
              <a:defRPr sz="2400"/>
            </a:lvl5pPr>
          </a:lstStyle>
          <a:p>
            <a:pPr lvl="0"/>
            <a:r>
              <a:rPr lang="en-US"/>
              <a:t>Image title</a:t>
            </a:r>
            <a:endParaRPr lang="en-GB"/>
          </a:p>
        </p:txBody>
      </p:sp>
      <p:sp>
        <p:nvSpPr>
          <p:cNvPr id="18" name="Picture Placeholder 12">
            <a:extLst>
              <a:ext uri="{FF2B5EF4-FFF2-40B4-BE49-F238E27FC236}">
                <a16:creationId xmlns:a16="http://schemas.microsoft.com/office/drawing/2014/main" id="{C6D9F9C6-B7FA-EABC-DF85-FFBA6BB0BD66}"/>
              </a:ext>
            </a:extLst>
          </p:cNvPr>
          <p:cNvSpPr>
            <a:spLocks noGrp="1"/>
          </p:cNvSpPr>
          <p:nvPr>
            <p:ph type="pic" sz="quarter" idx="23"/>
          </p:nvPr>
        </p:nvSpPr>
        <p:spPr>
          <a:xfrm>
            <a:off x="365578" y="3143530"/>
            <a:ext cx="2232248" cy="1002302"/>
          </a:xfrm>
          <a:prstGeom prst="rect">
            <a:avLst/>
          </a:prstGeom>
        </p:spPr>
        <p:txBody>
          <a:bodyPr vert="horz"/>
          <a:lstStyle>
            <a:lvl1pPr marL="0" indent="0">
              <a:buNone/>
              <a:defRPr sz="1800">
                <a:solidFill>
                  <a:srgbClr val="002060"/>
                </a:solidFill>
              </a:defRPr>
            </a:lvl1pPr>
          </a:lstStyle>
          <a:p>
            <a:pPr lvl="0"/>
            <a:endParaRPr lang="en-US" noProof="0"/>
          </a:p>
        </p:txBody>
      </p:sp>
      <p:sp>
        <p:nvSpPr>
          <p:cNvPr id="19" name="Picture Placeholder 12">
            <a:extLst>
              <a:ext uri="{FF2B5EF4-FFF2-40B4-BE49-F238E27FC236}">
                <a16:creationId xmlns:a16="http://schemas.microsoft.com/office/drawing/2014/main" id="{9886C337-6D37-961D-BCF3-B890F3554AC7}"/>
              </a:ext>
            </a:extLst>
          </p:cNvPr>
          <p:cNvSpPr>
            <a:spLocks noGrp="1"/>
          </p:cNvSpPr>
          <p:nvPr>
            <p:ph type="pic" sz="quarter" idx="24"/>
          </p:nvPr>
        </p:nvSpPr>
        <p:spPr>
          <a:xfrm>
            <a:off x="3440897" y="3143530"/>
            <a:ext cx="2232248" cy="1002302"/>
          </a:xfrm>
          <a:prstGeom prst="rect">
            <a:avLst/>
          </a:prstGeom>
        </p:spPr>
        <p:txBody>
          <a:bodyPr vert="horz"/>
          <a:lstStyle>
            <a:lvl1pPr marL="0" indent="0">
              <a:buNone/>
              <a:defRPr sz="1800">
                <a:solidFill>
                  <a:srgbClr val="002060"/>
                </a:solidFill>
              </a:defRPr>
            </a:lvl1pPr>
          </a:lstStyle>
          <a:p>
            <a:pPr lvl="0"/>
            <a:endParaRPr lang="en-US" noProof="0"/>
          </a:p>
        </p:txBody>
      </p:sp>
      <p:sp>
        <p:nvSpPr>
          <p:cNvPr id="20" name="Picture Placeholder 12">
            <a:extLst>
              <a:ext uri="{FF2B5EF4-FFF2-40B4-BE49-F238E27FC236}">
                <a16:creationId xmlns:a16="http://schemas.microsoft.com/office/drawing/2014/main" id="{856EA7F9-084B-2D4D-F860-5681EF9AAFFA}"/>
              </a:ext>
            </a:extLst>
          </p:cNvPr>
          <p:cNvSpPr>
            <a:spLocks noGrp="1"/>
          </p:cNvSpPr>
          <p:nvPr>
            <p:ph type="pic" sz="quarter" idx="25"/>
          </p:nvPr>
        </p:nvSpPr>
        <p:spPr>
          <a:xfrm>
            <a:off x="6516216" y="3143530"/>
            <a:ext cx="2232248" cy="1002302"/>
          </a:xfrm>
          <a:prstGeom prst="rect">
            <a:avLst/>
          </a:prstGeom>
        </p:spPr>
        <p:txBody>
          <a:bodyPr vert="horz"/>
          <a:lstStyle>
            <a:lvl1pPr marL="0" indent="0">
              <a:buNone/>
              <a:defRPr sz="1800">
                <a:solidFill>
                  <a:srgbClr val="002060"/>
                </a:solidFill>
              </a:defRPr>
            </a:lvl1pPr>
          </a:lstStyle>
          <a:p>
            <a:pPr lvl="0"/>
            <a:endParaRPr lang="en-US" noProof="0"/>
          </a:p>
        </p:txBody>
      </p:sp>
    </p:spTree>
    <p:custDataLst>
      <p:tags r:id="rId1"/>
    </p:custDataLst>
    <p:extLst>
      <p:ext uri="{BB962C8B-B14F-4D97-AF65-F5344CB8AC3E}">
        <p14:creationId xmlns:p14="http://schemas.microsoft.com/office/powerpoint/2010/main" val="369181965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ultiple text boxes and photos other option">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95288" y="267494"/>
            <a:ext cx="8353176" cy="432048"/>
          </a:xfrm>
          <a:prstGeom prst="rect">
            <a:avLst/>
          </a:prstGeom>
        </p:spPr>
        <p:txBody>
          <a:bodyPr lIns="0" tIns="0" rIns="0" bIns="0" anchor="t" anchorCtr="0"/>
          <a:lstStyle>
            <a:lvl1pPr algn="r">
              <a:lnSpc>
                <a:spcPct val="100000"/>
              </a:lnSpc>
              <a:defRPr sz="2000" b="0" i="0" cap="none" baseline="0">
                <a:solidFill>
                  <a:srgbClr val="002060"/>
                </a:solidFill>
                <a:latin typeface="+mj-lt"/>
                <a:cs typeface="Arial"/>
              </a:defRPr>
            </a:lvl1pPr>
          </a:lstStyle>
          <a:p>
            <a:r>
              <a:rPr lang="en-US"/>
              <a:t>Click to edit title</a:t>
            </a:r>
          </a:p>
        </p:txBody>
      </p:sp>
      <p:sp>
        <p:nvSpPr>
          <p:cNvPr id="3" name="Text Placeholder 4">
            <a:extLst>
              <a:ext uri="{FF2B5EF4-FFF2-40B4-BE49-F238E27FC236}">
                <a16:creationId xmlns:a16="http://schemas.microsoft.com/office/drawing/2014/main" id="{55D167AD-BFC1-1D0C-D078-B44B657F5475}"/>
              </a:ext>
            </a:extLst>
          </p:cNvPr>
          <p:cNvSpPr>
            <a:spLocks noGrp="1"/>
          </p:cNvSpPr>
          <p:nvPr>
            <p:ph type="body" sz="quarter" idx="10" hasCustomPrompt="1"/>
          </p:nvPr>
        </p:nvSpPr>
        <p:spPr>
          <a:xfrm>
            <a:off x="6012160" y="1239603"/>
            <a:ext cx="2598443" cy="360040"/>
          </a:xfrm>
          <a:prstGeom prst="rect">
            <a:avLst/>
          </a:prstGeom>
        </p:spPr>
        <p:txBody>
          <a:bodyPr/>
          <a:lstStyle>
            <a:lvl1pPr marL="0" indent="0">
              <a:buNone/>
              <a:defRPr sz="1800" b="0">
                <a:solidFill>
                  <a:srgbClr val="002060"/>
                </a:solidFill>
                <a:latin typeface="+mj-lt"/>
              </a:defRPr>
            </a:lvl1pPr>
            <a:lvl2pPr marL="342900" indent="0">
              <a:buNone/>
              <a:defRPr sz="2400"/>
            </a:lvl2pPr>
            <a:lvl3pPr marL="685800" indent="0">
              <a:buNone/>
              <a:defRPr sz="2400"/>
            </a:lvl3pPr>
            <a:lvl4pPr marL="1028700" indent="0">
              <a:buNone/>
              <a:defRPr sz="2400"/>
            </a:lvl4pPr>
            <a:lvl5pPr marL="1371600" indent="0">
              <a:buNone/>
              <a:defRPr sz="2400"/>
            </a:lvl5pPr>
          </a:lstStyle>
          <a:p>
            <a:pPr lvl="0"/>
            <a:r>
              <a:rPr lang="en-US"/>
              <a:t>Click to add heading</a:t>
            </a:r>
            <a:endParaRPr lang="en-GB"/>
          </a:p>
        </p:txBody>
      </p:sp>
      <p:sp>
        <p:nvSpPr>
          <p:cNvPr id="4" name="Text Placeholder 4">
            <a:extLst>
              <a:ext uri="{FF2B5EF4-FFF2-40B4-BE49-F238E27FC236}">
                <a16:creationId xmlns:a16="http://schemas.microsoft.com/office/drawing/2014/main" id="{885A8008-1724-F1D4-B9CE-A02D82F75E11}"/>
              </a:ext>
            </a:extLst>
          </p:cNvPr>
          <p:cNvSpPr>
            <a:spLocks noGrp="1"/>
          </p:cNvSpPr>
          <p:nvPr>
            <p:ph type="body" sz="quarter" idx="11" hasCustomPrompt="1"/>
          </p:nvPr>
        </p:nvSpPr>
        <p:spPr>
          <a:xfrm>
            <a:off x="395288" y="2361238"/>
            <a:ext cx="2202538" cy="360040"/>
          </a:xfrm>
          <a:prstGeom prst="rect">
            <a:avLst/>
          </a:prstGeom>
        </p:spPr>
        <p:txBody>
          <a:bodyPr/>
          <a:lstStyle>
            <a:lvl1pPr marL="0" indent="0">
              <a:buNone/>
              <a:defRPr sz="1600">
                <a:solidFill>
                  <a:srgbClr val="002060"/>
                </a:solidFill>
              </a:defRPr>
            </a:lvl1pPr>
            <a:lvl2pPr marL="342900" indent="0">
              <a:buNone/>
              <a:defRPr sz="2400"/>
            </a:lvl2pPr>
            <a:lvl3pPr marL="685800" indent="0">
              <a:buNone/>
              <a:defRPr sz="2400"/>
            </a:lvl3pPr>
            <a:lvl4pPr marL="1028700" indent="0">
              <a:buNone/>
              <a:defRPr sz="2400"/>
            </a:lvl4pPr>
            <a:lvl5pPr marL="1371600" indent="0">
              <a:buNone/>
              <a:defRPr sz="2400"/>
            </a:lvl5pPr>
          </a:lstStyle>
          <a:p>
            <a:pPr lvl="0"/>
            <a:r>
              <a:rPr lang="en-US"/>
              <a:t>Image title</a:t>
            </a:r>
            <a:endParaRPr lang="en-GB"/>
          </a:p>
        </p:txBody>
      </p:sp>
      <p:sp>
        <p:nvSpPr>
          <p:cNvPr id="5" name="Text Placeholder 4">
            <a:extLst>
              <a:ext uri="{FF2B5EF4-FFF2-40B4-BE49-F238E27FC236}">
                <a16:creationId xmlns:a16="http://schemas.microsoft.com/office/drawing/2014/main" id="{1CFF7B93-3CA1-0B6D-8A2D-9E0C00070B59}"/>
              </a:ext>
            </a:extLst>
          </p:cNvPr>
          <p:cNvSpPr>
            <a:spLocks noGrp="1"/>
          </p:cNvSpPr>
          <p:nvPr>
            <p:ph type="body" sz="quarter" idx="12" hasCustomPrompt="1"/>
          </p:nvPr>
        </p:nvSpPr>
        <p:spPr>
          <a:xfrm>
            <a:off x="3440897" y="2352371"/>
            <a:ext cx="2247351" cy="360040"/>
          </a:xfrm>
          <a:prstGeom prst="rect">
            <a:avLst/>
          </a:prstGeom>
        </p:spPr>
        <p:txBody>
          <a:bodyPr/>
          <a:lstStyle>
            <a:lvl1pPr marL="0" indent="0">
              <a:buNone/>
              <a:defRPr sz="1600">
                <a:solidFill>
                  <a:srgbClr val="002060"/>
                </a:solidFill>
              </a:defRPr>
            </a:lvl1pPr>
            <a:lvl2pPr marL="342900" indent="0">
              <a:buNone/>
              <a:defRPr sz="2400"/>
            </a:lvl2pPr>
            <a:lvl3pPr marL="685800" indent="0">
              <a:buNone/>
              <a:defRPr sz="2400"/>
            </a:lvl3pPr>
            <a:lvl4pPr marL="1028700" indent="0">
              <a:buNone/>
              <a:defRPr sz="2400"/>
            </a:lvl4pPr>
            <a:lvl5pPr marL="1371600" indent="0">
              <a:buNone/>
              <a:defRPr sz="2400"/>
            </a:lvl5pPr>
          </a:lstStyle>
          <a:p>
            <a:pPr lvl="0"/>
            <a:r>
              <a:rPr lang="en-US"/>
              <a:t>Image title</a:t>
            </a:r>
            <a:endParaRPr lang="en-GB"/>
          </a:p>
        </p:txBody>
      </p:sp>
      <p:sp>
        <p:nvSpPr>
          <p:cNvPr id="11" name="Picture Placeholder 12">
            <a:extLst>
              <a:ext uri="{FF2B5EF4-FFF2-40B4-BE49-F238E27FC236}">
                <a16:creationId xmlns:a16="http://schemas.microsoft.com/office/drawing/2014/main" id="{2796972F-6916-1FAF-3231-A3C6ED8F8F4E}"/>
              </a:ext>
            </a:extLst>
          </p:cNvPr>
          <p:cNvSpPr>
            <a:spLocks noGrp="1"/>
          </p:cNvSpPr>
          <p:nvPr>
            <p:ph type="pic" sz="quarter" idx="17"/>
          </p:nvPr>
        </p:nvSpPr>
        <p:spPr>
          <a:xfrm>
            <a:off x="365578" y="1276834"/>
            <a:ext cx="2232248" cy="1002302"/>
          </a:xfrm>
          <a:prstGeom prst="rect">
            <a:avLst/>
          </a:prstGeom>
        </p:spPr>
        <p:txBody>
          <a:bodyPr vert="horz"/>
          <a:lstStyle>
            <a:lvl1pPr marL="0" indent="0">
              <a:buNone/>
              <a:defRPr sz="1800">
                <a:solidFill>
                  <a:srgbClr val="002060"/>
                </a:solidFill>
              </a:defRPr>
            </a:lvl1pPr>
          </a:lstStyle>
          <a:p>
            <a:pPr lvl="0"/>
            <a:endParaRPr lang="en-US" noProof="0"/>
          </a:p>
        </p:txBody>
      </p:sp>
      <p:sp>
        <p:nvSpPr>
          <p:cNvPr id="12" name="Picture Placeholder 12">
            <a:extLst>
              <a:ext uri="{FF2B5EF4-FFF2-40B4-BE49-F238E27FC236}">
                <a16:creationId xmlns:a16="http://schemas.microsoft.com/office/drawing/2014/main" id="{275B84A2-CEAB-4F9F-00ED-74AF1DE12759}"/>
              </a:ext>
            </a:extLst>
          </p:cNvPr>
          <p:cNvSpPr>
            <a:spLocks noGrp="1"/>
          </p:cNvSpPr>
          <p:nvPr>
            <p:ph type="pic" sz="quarter" idx="18"/>
          </p:nvPr>
        </p:nvSpPr>
        <p:spPr>
          <a:xfrm>
            <a:off x="3440897" y="1276834"/>
            <a:ext cx="2232248" cy="1002302"/>
          </a:xfrm>
          <a:prstGeom prst="rect">
            <a:avLst/>
          </a:prstGeom>
        </p:spPr>
        <p:txBody>
          <a:bodyPr vert="horz"/>
          <a:lstStyle>
            <a:lvl1pPr marL="0" indent="0">
              <a:buNone/>
              <a:defRPr sz="1800">
                <a:solidFill>
                  <a:srgbClr val="002060"/>
                </a:solidFill>
              </a:defRPr>
            </a:lvl1pPr>
          </a:lstStyle>
          <a:p>
            <a:pPr lvl="0"/>
            <a:endParaRPr lang="en-US" noProof="0"/>
          </a:p>
        </p:txBody>
      </p:sp>
      <p:sp>
        <p:nvSpPr>
          <p:cNvPr id="15" name="Text Placeholder 4">
            <a:extLst>
              <a:ext uri="{FF2B5EF4-FFF2-40B4-BE49-F238E27FC236}">
                <a16:creationId xmlns:a16="http://schemas.microsoft.com/office/drawing/2014/main" id="{38A42039-659B-FFE9-8BBB-EB8545EA6F2E}"/>
              </a:ext>
            </a:extLst>
          </p:cNvPr>
          <p:cNvSpPr>
            <a:spLocks noGrp="1"/>
          </p:cNvSpPr>
          <p:nvPr>
            <p:ph type="body" sz="quarter" idx="20" hasCustomPrompt="1"/>
          </p:nvPr>
        </p:nvSpPr>
        <p:spPr>
          <a:xfrm>
            <a:off x="395288" y="4011910"/>
            <a:ext cx="2202538" cy="360040"/>
          </a:xfrm>
          <a:prstGeom prst="rect">
            <a:avLst/>
          </a:prstGeom>
        </p:spPr>
        <p:txBody>
          <a:bodyPr/>
          <a:lstStyle>
            <a:lvl1pPr marL="0" indent="0">
              <a:buNone/>
              <a:defRPr sz="1600">
                <a:solidFill>
                  <a:srgbClr val="002060"/>
                </a:solidFill>
              </a:defRPr>
            </a:lvl1pPr>
            <a:lvl2pPr marL="342900" indent="0">
              <a:buNone/>
              <a:defRPr sz="2400"/>
            </a:lvl2pPr>
            <a:lvl3pPr marL="685800" indent="0">
              <a:buNone/>
              <a:defRPr sz="2400"/>
            </a:lvl3pPr>
            <a:lvl4pPr marL="1028700" indent="0">
              <a:buNone/>
              <a:defRPr sz="2400"/>
            </a:lvl4pPr>
            <a:lvl5pPr marL="1371600" indent="0">
              <a:buNone/>
              <a:defRPr sz="2400"/>
            </a:lvl5pPr>
          </a:lstStyle>
          <a:p>
            <a:pPr lvl="0"/>
            <a:r>
              <a:rPr lang="en-US"/>
              <a:t>Image title</a:t>
            </a:r>
            <a:endParaRPr lang="en-GB"/>
          </a:p>
        </p:txBody>
      </p:sp>
      <p:sp>
        <p:nvSpPr>
          <p:cNvPr id="16" name="Text Placeholder 4">
            <a:extLst>
              <a:ext uri="{FF2B5EF4-FFF2-40B4-BE49-F238E27FC236}">
                <a16:creationId xmlns:a16="http://schemas.microsoft.com/office/drawing/2014/main" id="{00578F97-0AFD-A958-74DA-7CB81500EA7F}"/>
              </a:ext>
            </a:extLst>
          </p:cNvPr>
          <p:cNvSpPr>
            <a:spLocks noGrp="1"/>
          </p:cNvSpPr>
          <p:nvPr>
            <p:ph type="body" sz="quarter" idx="21" hasCustomPrompt="1"/>
          </p:nvPr>
        </p:nvSpPr>
        <p:spPr>
          <a:xfrm>
            <a:off x="3440897" y="4003043"/>
            <a:ext cx="2247351" cy="360040"/>
          </a:xfrm>
          <a:prstGeom prst="rect">
            <a:avLst/>
          </a:prstGeom>
        </p:spPr>
        <p:txBody>
          <a:bodyPr/>
          <a:lstStyle>
            <a:lvl1pPr marL="0" indent="0">
              <a:buNone/>
              <a:defRPr sz="1600">
                <a:solidFill>
                  <a:srgbClr val="002060"/>
                </a:solidFill>
              </a:defRPr>
            </a:lvl1pPr>
            <a:lvl2pPr marL="342900" indent="0">
              <a:buNone/>
              <a:defRPr sz="2400"/>
            </a:lvl2pPr>
            <a:lvl3pPr marL="685800" indent="0">
              <a:buNone/>
              <a:defRPr sz="2400"/>
            </a:lvl3pPr>
            <a:lvl4pPr marL="1028700" indent="0">
              <a:buNone/>
              <a:defRPr sz="2400"/>
            </a:lvl4pPr>
            <a:lvl5pPr marL="1371600" indent="0">
              <a:buNone/>
              <a:defRPr sz="2400"/>
            </a:lvl5pPr>
          </a:lstStyle>
          <a:p>
            <a:pPr lvl="0"/>
            <a:r>
              <a:rPr lang="en-US"/>
              <a:t>Image title</a:t>
            </a:r>
            <a:endParaRPr lang="en-GB"/>
          </a:p>
        </p:txBody>
      </p:sp>
      <p:sp>
        <p:nvSpPr>
          <p:cNvPr id="18" name="Picture Placeholder 12">
            <a:extLst>
              <a:ext uri="{FF2B5EF4-FFF2-40B4-BE49-F238E27FC236}">
                <a16:creationId xmlns:a16="http://schemas.microsoft.com/office/drawing/2014/main" id="{C6D9F9C6-B7FA-EABC-DF85-FFBA6BB0BD66}"/>
              </a:ext>
            </a:extLst>
          </p:cNvPr>
          <p:cNvSpPr>
            <a:spLocks noGrp="1"/>
          </p:cNvSpPr>
          <p:nvPr>
            <p:ph type="pic" sz="quarter" idx="23"/>
          </p:nvPr>
        </p:nvSpPr>
        <p:spPr>
          <a:xfrm>
            <a:off x="365578" y="2927506"/>
            <a:ext cx="2232248" cy="1002302"/>
          </a:xfrm>
          <a:prstGeom prst="rect">
            <a:avLst/>
          </a:prstGeom>
        </p:spPr>
        <p:txBody>
          <a:bodyPr vert="horz"/>
          <a:lstStyle>
            <a:lvl1pPr marL="0" indent="0">
              <a:buNone/>
              <a:defRPr sz="1800">
                <a:solidFill>
                  <a:srgbClr val="002060"/>
                </a:solidFill>
              </a:defRPr>
            </a:lvl1pPr>
          </a:lstStyle>
          <a:p>
            <a:pPr lvl="0"/>
            <a:endParaRPr lang="en-US" noProof="0"/>
          </a:p>
        </p:txBody>
      </p:sp>
      <p:sp>
        <p:nvSpPr>
          <p:cNvPr id="19" name="Picture Placeholder 12">
            <a:extLst>
              <a:ext uri="{FF2B5EF4-FFF2-40B4-BE49-F238E27FC236}">
                <a16:creationId xmlns:a16="http://schemas.microsoft.com/office/drawing/2014/main" id="{9886C337-6D37-961D-BCF3-B890F3554AC7}"/>
              </a:ext>
            </a:extLst>
          </p:cNvPr>
          <p:cNvSpPr>
            <a:spLocks noGrp="1"/>
          </p:cNvSpPr>
          <p:nvPr>
            <p:ph type="pic" sz="quarter" idx="24"/>
          </p:nvPr>
        </p:nvSpPr>
        <p:spPr>
          <a:xfrm>
            <a:off x="3440897" y="2927506"/>
            <a:ext cx="2232248" cy="1002302"/>
          </a:xfrm>
          <a:prstGeom prst="rect">
            <a:avLst/>
          </a:prstGeom>
        </p:spPr>
        <p:txBody>
          <a:bodyPr vert="horz"/>
          <a:lstStyle>
            <a:lvl1pPr marL="0" indent="0">
              <a:buNone/>
              <a:defRPr sz="1800">
                <a:solidFill>
                  <a:srgbClr val="002060"/>
                </a:solidFill>
              </a:defRPr>
            </a:lvl1pPr>
          </a:lstStyle>
          <a:p>
            <a:pPr lvl="0"/>
            <a:endParaRPr lang="en-US" noProof="0"/>
          </a:p>
        </p:txBody>
      </p:sp>
      <p:sp>
        <p:nvSpPr>
          <p:cNvPr id="8" name="Content Placeholder 2">
            <a:extLst>
              <a:ext uri="{FF2B5EF4-FFF2-40B4-BE49-F238E27FC236}">
                <a16:creationId xmlns:a16="http://schemas.microsoft.com/office/drawing/2014/main" id="{F1F57D45-FFCC-5862-13E8-90DFD6EBDE41}"/>
              </a:ext>
            </a:extLst>
          </p:cNvPr>
          <p:cNvSpPr>
            <a:spLocks noGrp="1"/>
          </p:cNvSpPr>
          <p:nvPr>
            <p:ph idx="1"/>
          </p:nvPr>
        </p:nvSpPr>
        <p:spPr>
          <a:xfrm>
            <a:off x="6012160" y="1707655"/>
            <a:ext cx="2598443" cy="2755706"/>
          </a:xfrm>
          <a:prstGeom prst="rect">
            <a:avLst/>
          </a:prstGeom>
        </p:spPr>
        <p:txBody>
          <a:bodyPr lIns="0" tIns="0" rIns="0" bIns="0"/>
          <a:lstStyle>
            <a:lvl1pPr>
              <a:defRPr sz="1800" b="0" i="0">
                <a:solidFill>
                  <a:srgbClr val="002060"/>
                </a:solidFill>
                <a:latin typeface="+mn-lt"/>
                <a:cs typeface="Arial"/>
              </a:defRPr>
            </a:lvl1pPr>
            <a:lvl2pPr>
              <a:defRPr sz="1800" b="0" i="0">
                <a:solidFill>
                  <a:srgbClr val="002060"/>
                </a:solidFill>
                <a:latin typeface="+mn-lt"/>
                <a:cs typeface="Arial"/>
              </a:defRPr>
            </a:lvl2pPr>
            <a:lvl3pPr>
              <a:defRPr sz="1800" b="0" i="0">
                <a:solidFill>
                  <a:srgbClr val="002060"/>
                </a:solidFill>
                <a:latin typeface="+mn-lt"/>
                <a:cs typeface="Arial"/>
              </a:defRPr>
            </a:lvl3pPr>
            <a:lvl4pPr>
              <a:defRPr sz="1800" b="0" i="0">
                <a:solidFill>
                  <a:srgbClr val="002060"/>
                </a:solidFill>
                <a:latin typeface="+mn-lt"/>
                <a:cs typeface="Arial"/>
              </a:defRPr>
            </a:lvl4pPr>
            <a:lvl5pPr>
              <a:defRPr sz="1800" b="0" i="0">
                <a:solidFill>
                  <a:srgbClr val="002060"/>
                </a:solidFill>
                <a:latin typeface="+mn-lt"/>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82815397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andard content white with content boxes at bottom">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95288" y="1131888"/>
            <a:ext cx="8077197" cy="432048"/>
          </a:xfrm>
          <a:prstGeom prst="rect">
            <a:avLst/>
          </a:prstGeom>
        </p:spPr>
        <p:txBody>
          <a:bodyPr lIns="0" tIns="0" rIns="0" bIns="0" anchor="t" anchorCtr="0"/>
          <a:lstStyle>
            <a:lvl1pPr algn="l">
              <a:lnSpc>
                <a:spcPct val="100000"/>
              </a:lnSpc>
              <a:defRPr sz="2000" b="0" i="0" cap="none" baseline="0">
                <a:solidFill>
                  <a:srgbClr val="002060"/>
                </a:solidFill>
                <a:latin typeface="+mj-lt"/>
                <a:cs typeface="Arial"/>
              </a:defRPr>
            </a:lvl1pPr>
          </a:lstStyle>
          <a:p>
            <a:r>
              <a:rPr lang="en-US"/>
              <a:t>Click to edit title</a:t>
            </a:r>
          </a:p>
        </p:txBody>
      </p:sp>
      <p:sp>
        <p:nvSpPr>
          <p:cNvPr id="14" name="Content Placeholder 2"/>
          <p:cNvSpPr>
            <a:spLocks noGrp="1"/>
          </p:cNvSpPr>
          <p:nvPr>
            <p:ph idx="1"/>
          </p:nvPr>
        </p:nvSpPr>
        <p:spPr>
          <a:xfrm>
            <a:off x="395288" y="1707655"/>
            <a:ext cx="8215315" cy="1368151"/>
          </a:xfrm>
          <a:prstGeom prst="rect">
            <a:avLst/>
          </a:prstGeom>
        </p:spPr>
        <p:txBody>
          <a:bodyPr lIns="0" tIns="0" rIns="0" bIns="0"/>
          <a:lstStyle>
            <a:lvl1pPr>
              <a:defRPr sz="1800" b="0" i="0">
                <a:solidFill>
                  <a:srgbClr val="002060"/>
                </a:solidFill>
                <a:latin typeface="+mn-lt"/>
                <a:cs typeface="Arial"/>
              </a:defRPr>
            </a:lvl1pPr>
            <a:lvl2pPr>
              <a:defRPr sz="1800" b="0" i="0">
                <a:solidFill>
                  <a:srgbClr val="002060"/>
                </a:solidFill>
                <a:latin typeface="+mn-lt"/>
                <a:cs typeface="Arial"/>
              </a:defRPr>
            </a:lvl2pPr>
            <a:lvl3pPr>
              <a:defRPr sz="1800" b="0" i="0">
                <a:solidFill>
                  <a:srgbClr val="002060"/>
                </a:solidFill>
                <a:latin typeface="+mn-lt"/>
                <a:cs typeface="Arial"/>
              </a:defRPr>
            </a:lvl3pPr>
            <a:lvl4pPr>
              <a:defRPr sz="1800" b="0" i="0">
                <a:solidFill>
                  <a:srgbClr val="002060"/>
                </a:solidFill>
                <a:latin typeface="+mn-lt"/>
                <a:cs typeface="Arial"/>
              </a:defRPr>
            </a:lvl4pPr>
            <a:lvl5pPr>
              <a:defRPr sz="1800" b="0" i="0">
                <a:solidFill>
                  <a:srgbClr val="002060"/>
                </a:solidFill>
                <a:latin typeface="+mn-lt"/>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17">
            <a:extLst>
              <a:ext uri="{FF2B5EF4-FFF2-40B4-BE49-F238E27FC236}">
                <a16:creationId xmlns:a16="http://schemas.microsoft.com/office/drawing/2014/main" id="{C100A510-BB94-F694-5C03-4CCAFF063122}"/>
              </a:ext>
            </a:extLst>
          </p:cNvPr>
          <p:cNvSpPr txBox="1">
            <a:spLocks/>
          </p:cNvSpPr>
          <p:nvPr userDrawn="1"/>
        </p:nvSpPr>
        <p:spPr>
          <a:xfrm>
            <a:off x="395288" y="3399247"/>
            <a:ext cx="4032696" cy="1044711"/>
          </a:xfrm>
          <a:prstGeom prst="rect">
            <a:avLst/>
          </a:prstGeom>
          <a:solidFill>
            <a:srgbClr val="041E42"/>
          </a:solidFill>
          <a:ln w="28575">
            <a:solidFill>
              <a:srgbClr val="002060"/>
            </a:solidFill>
          </a:ln>
        </p:spPr>
        <p:txBody>
          <a:bodyPr vert="horz" lIns="72000" tIns="72000" rIns="72000" bIns="72000" anchor="t" anchorCtr="0"/>
          <a:lstStyle>
            <a:lvl1pPr marL="285750" indent="-285750" algn="l" defTabSz="342900" rtl="0" eaLnBrk="0" fontAlgn="base" hangingPunct="0">
              <a:lnSpc>
                <a:spcPct val="100000"/>
              </a:lnSpc>
              <a:spcBef>
                <a:spcPct val="0"/>
              </a:spcBef>
              <a:spcAft>
                <a:spcPct val="0"/>
              </a:spcAft>
              <a:buFont typeface="Arial" panose="020B0604020202020204" pitchFamily="34" charset="0"/>
              <a:buChar char="•"/>
              <a:defRPr sz="1800" b="0" i="0" kern="1200" cap="none" baseline="0">
                <a:solidFill>
                  <a:srgbClr val="002060"/>
                </a:solidFill>
                <a:latin typeface="+mn-lt"/>
                <a:ea typeface="ＭＳ Ｐゴシック" charset="0"/>
                <a:cs typeface="Arial"/>
              </a:defRPr>
            </a:lvl1pPr>
            <a:lvl2pPr algn="r" defTabSz="342900" rtl="0" eaLnBrk="0" fontAlgn="base" hangingPunct="0">
              <a:spcBef>
                <a:spcPct val="0"/>
              </a:spcBef>
              <a:spcAft>
                <a:spcPct val="0"/>
              </a:spcAft>
              <a:defRPr sz="900">
                <a:solidFill>
                  <a:srgbClr val="09091E"/>
                </a:solidFill>
                <a:latin typeface="Arial" charset="0"/>
                <a:ea typeface="ＭＳ Ｐゴシック" charset="0"/>
                <a:cs typeface="Arial" charset="0"/>
              </a:defRPr>
            </a:lvl2pPr>
            <a:lvl3pPr algn="r" defTabSz="342900" rtl="0" eaLnBrk="0" fontAlgn="base" hangingPunct="0">
              <a:spcBef>
                <a:spcPct val="0"/>
              </a:spcBef>
              <a:spcAft>
                <a:spcPct val="0"/>
              </a:spcAft>
              <a:defRPr sz="900">
                <a:solidFill>
                  <a:srgbClr val="09091E"/>
                </a:solidFill>
                <a:latin typeface="Arial" charset="0"/>
                <a:ea typeface="ＭＳ Ｐゴシック" charset="0"/>
                <a:cs typeface="Arial" charset="0"/>
              </a:defRPr>
            </a:lvl3pPr>
            <a:lvl4pPr algn="r" defTabSz="342900" rtl="0" eaLnBrk="0" fontAlgn="base" hangingPunct="0">
              <a:spcBef>
                <a:spcPct val="0"/>
              </a:spcBef>
              <a:spcAft>
                <a:spcPct val="0"/>
              </a:spcAft>
              <a:defRPr sz="900">
                <a:solidFill>
                  <a:srgbClr val="09091E"/>
                </a:solidFill>
                <a:latin typeface="Arial" charset="0"/>
                <a:ea typeface="ＭＳ Ｐゴシック" charset="0"/>
                <a:cs typeface="Arial" charset="0"/>
              </a:defRPr>
            </a:lvl4pPr>
            <a:lvl5pPr algn="r" defTabSz="342900" rtl="0" eaLnBrk="0" fontAlgn="base" hangingPunct="0">
              <a:spcBef>
                <a:spcPct val="0"/>
              </a:spcBef>
              <a:spcAft>
                <a:spcPct val="0"/>
              </a:spcAft>
              <a:defRPr sz="900">
                <a:solidFill>
                  <a:srgbClr val="09091E"/>
                </a:solidFill>
                <a:latin typeface="Arial" charset="0"/>
                <a:ea typeface="ＭＳ Ｐゴシック" charset="0"/>
                <a:cs typeface="Arial" charset="0"/>
              </a:defRPr>
            </a:lvl5pPr>
            <a:lvl6pPr marL="342900" algn="r" defTabSz="342900" rtl="0" fontAlgn="base">
              <a:spcBef>
                <a:spcPct val="0"/>
              </a:spcBef>
              <a:spcAft>
                <a:spcPct val="0"/>
              </a:spcAft>
              <a:defRPr sz="900">
                <a:solidFill>
                  <a:srgbClr val="1F497D"/>
                </a:solidFill>
                <a:latin typeface="Arial" charset="0"/>
                <a:ea typeface="ＭＳ Ｐゴシック" charset="0"/>
              </a:defRPr>
            </a:lvl6pPr>
            <a:lvl7pPr marL="685800" algn="r" defTabSz="342900" rtl="0" fontAlgn="base">
              <a:spcBef>
                <a:spcPct val="0"/>
              </a:spcBef>
              <a:spcAft>
                <a:spcPct val="0"/>
              </a:spcAft>
              <a:defRPr sz="900">
                <a:solidFill>
                  <a:srgbClr val="1F497D"/>
                </a:solidFill>
                <a:latin typeface="Arial" charset="0"/>
                <a:ea typeface="ＭＳ Ｐゴシック" charset="0"/>
              </a:defRPr>
            </a:lvl7pPr>
            <a:lvl8pPr marL="1028700" algn="r" defTabSz="342900" rtl="0" fontAlgn="base">
              <a:spcBef>
                <a:spcPct val="0"/>
              </a:spcBef>
              <a:spcAft>
                <a:spcPct val="0"/>
              </a:spcAft>
              <a:defRPr sz="900">
                <a:solidFill>
                  <a:srgbClr val="1F497D"/>
                </a:solidFill>
                <a:latin typeface="Arial" charset="0"/>
                <a:ea typeface="ＭＳ Ｐゴシック" charset="0"/>
              </a:defRPr>
            </a:lvl8pPr>
            <a:lvl9pPr marL="1371600" algn="r" defTabSz="342900" rtl="0" fontAlgn="base">
              <a:spcBef>
                <a:spcPct val="0"/>
              </a:spcBef>
              <a:spcAft>
                <a:spcPct val="0"/>
              </a:spcAft>
              <a:defRPr sz="900">
                <a:solidFill>
                  <a:srgbClr val="1F497D"/>
                </a:solidFill>
                <a:latin typeface="Arial" charset="0"/>
                <a:ea typeface="ＭＳ Ｐゴシック" charset="0"/>
              </a:defRPr>
            </a:lvl9pPr>
          </a:lstStyle>
          <a:p>
            <a:pPr marL="182563" indent="-182563"/>
            <a:r>
              <a:rPr lang="en-GB">
                <a:solidFill>
                  <a:schemeClr val="bg1"/>
                </a:solidFill>
              </a:rPr>
              <a:t>Click to edit content</a:t>
            </a:r>
            <a:endParaRPr lang="en-US">
              <a:solidFill>
                <a:schemeClr val="bg1"/>
              </a:solidFill>
            </a:endParaRPr>
          </a:p>
        </p:txBody>
      </p:sp>
      <p:sp>
        <p:nvSpPr>
          <p:cNvPr id="4" name="Title 17">
            <a:extLst>
              <a:ext uri="{FF2B5EF4-FFF2-40B4-BE49-F238E27FC236}">
                <a16:creationId xmlns:a16="http://schemas.microsoft.com/office/drawing/2014/main" id="{E19C58C4-F04A-1F1D-BB1E-1078EC32EF76}"/>
              </a:ext>
            </a:extLst>
          </p:cNvPr>
          <p:cNvSpPr txBox="1">
            <a:spLocks/>
          </p:cNvSpPr>
          <p:nvPr userDrawn="1"/>
        </p:nvSpPr>
        <p:spPr>
          <a:xfrm>
            <a:off x="4716016" y="3399247"/>
            <a:ext cx="4032696" cy="1044711"/>
          </a:xfrm>
          <a:prstGeom prst="rect">
            <a:avLst/>
          </a:prstGeom>
          <a:ln w="28575">
            <a:solidFill>
              <a:srgbClr val="041E42"/>
            </a:solidFill>
          </a:ln>
        </p:spPr>
        <p:txBody>
          <a:bodyPr vert="horz" lIns="72000" tIns="72000" rIns="72000" bIns="72000" anchor="t" anchorCtr="0"/>
          <a:lstStyle>
            <a:lvl1pPr marL="285750" indent="-285750" algn="l" defTabSz="342900" rtl="0" eaLnBrk="0" fontAlgn="base" hangingPunct="0">
              <a:lnSpc>
                <a:spcPct val="100000"/>
              </a:lnSpc>
              <a:spcBef>
                <a:spcPct val="0"/>
              </a:spcBef>
              <a:spcAft>
                <a:spcPct val="0"/>
              </a:spcAft>
              <a:buFont typeface="Arial" panose="020B0604020202020204" pitchFamily="34" charset="0"/>
              <a:buChar char="•"/>
              <a:defRPr sz="1800" b="0" i="0" kern="1200" cap="none" baseline="0">
                <a:solidFill>
                  <a:srgbClr val="002060"/>
                </a:solidFill>
                <a:latin typeface="+mn-lt"/>
                <a:ea typeface="ＭＳ Ｐゴシック" charset="0"/>
                <a:cs typeface="Arial"/>
              </a:defRPr>
            </a:lvl1pPr>
            <a:lvl2pPr algn="r" defTabSz="342900" rtl="0" eaLnBrk="0" fontAlgn="base" hangingPunct="0">
              <a:spcBef>
                <a:spcPct val="0"/>
              </a:spcBef>
              <a:spcAft>
                <a:spcPct val="0"/>
              </a:spcAft>
              <a:defRPr sz="900">
                <a:solidFill>
                  <a:srgbClr val="09091E"/>
                </a:solidFill>
                <a:latin typeface="Arial" charset="0"/>
                <a:ea typeface="ＭＳ Ｐゴシック" charset="0"/>
                <a:cs typeface="Arial" charset="0"/>
              </a:defRPr>
            </a:lvl2pPr>
            <a:lvl3pPr algn="r" defTabSz="342900" rtl="0" eaLnBrk="0" fontAlgn="base" hangingPunct="0">
              <a:spcBef>
                <a:spcPct val="0"/>
              </a:spcBef>
              <a:spcAft>
                <a:spcPct val="0"/>
              </a:spcAft>
              <a:defRPr sz="900">
                <a:solidFill>
                  <a:srgbClr val="09091E"/>
                </a:solidFill>
                <a:latin typeface="Arial" charset="0"/>
                <a:ea typeface="ＭＳ Ｐゴシック" charset="0"/>
                <a:cs typeface="Arial" charset="0"/>
              </a:defRPr>
            </a:lvl3pPr>
            <a:lvl4pPr algn="r" defTabSz="342900" rtl="0" eaLnBrk="0" fontAlgn="base" hangingPunct="0">
              <a:spcBef>
                <a:spcPct val="0"/>
              </a:spcBef>
              <a:spcAft>
                <a:spcPct val="0"/>
              </a:spcAft>
              <a:defRPr sz="900">
                <a:solidFill>
                  <a:srgbClr val="09091E"/>
                </a:solidFill>
                <a:latin typeface="Arial" charset="0"/>
                <a:ea typeface="ＭＳ Ｐゴシック" charset="0"/>
                <a:cs typeface="Arial" charset="0"/>
              </a:defRPr>
            </a:lvl4pPr>
            <a:lvl5pPr algn="r" defTabSz="342900" rtl="0" eaLnBrk="0" fontAlgn="base" hangingPunct="0">
              <a:spcBef>
                <a:spcPct val="0"/>
              </a:spcBef>
              <a:spcAft>
                <a:spcPct val="0"/>
              </a:spcAft>
              <a:defRPr sz="900">
                <a:solidFill>
                  <a:srgbClr val="09091E"/>
                </a:solidFill>
                <a:latin typeface="Arial" charset="0"/>
                <a:ea typeface="ＭＳ Ｐゴシック" charset="0"/>
                <a:cs typeface="Arial" charset="0"/>
              </a:defRPr>
            </a:lvl5pPr>
            <a:lvl6pPr marL="342900" algn="r" defTabSz="342900" rtl="0" fontAlgn="base">
              <a:spcBef>
                <a:spcPct val="0"/>
              </a:spcBef>
              <a:spcAft>
                <a:spcPct val="0"/>
              </a:spcAft>
              <a:defRPr sz="900">
                <a:solidFill>
                  <a:srgbClr val="1F497D"/>
                </a:solidFill>
                <a:latin typeface="Arial" charset="0"/>
                <a:ea typeface="ＭＳ Ｐゴシック" charset="0"/>
              </a:defRPr>
            </a:lvl6pPr>
            <a:lvl7pPr marL="685800" algn="r" defTabSz="342900" rtl="0" fontAlgn="base">
              <a:spcBef>
                <a:spcPct val="0"/>
              </a:spcBef>
              <a:spcAft>
                <a:spcPct val="0"/>
              </a:spcAft>
              <a:defRPr sz="900">
                <a:solidFill>
                  <a:srgbClr val="1F497D"/>
                </a:solidFill>
                <a:latin typeface="Arial" charset="0"/>
                <a:ea typeface="ＭＳ Ｐゴシック" charset="0"/>
              </a:defRPr>
            </a:lvl7pPr>
            <a:lvl8pPr marL="1028700" algn="r" defTabSz="342900" rtl="0" fontAlgn="base">
              <a:spcBef>
                <a:spcPct val="0"/>
              </a:spcBef>
              <a:spcAft>
                <a:spcPct val="0"/>
              </a:spcAft>
              <a:defRPr sz="900">
                <a:solidFill>
                  <a:srgbClr val="1F497D"/>
                </a:solidFill>
                <a:latin typeface="Arial" charset="0"/>
                <a:ea typeface="ＭＳ Ｐゴシック" charset="0"/>
              </a:defRPr>
            </a:lvl8pPr>
            <a:lvl9pPr marL="1371600" algn="r" defTabSz="342900" rtl="0" fontAlgn="base">
              <a:spcBef>
                <a:spcPct val="0"/>
              </a:spcBef>
              <a:spcAft>
                <a:spcPct val="0"/>
              </a:spcAft>
              <a:defRPr sz="900">
                <a:solidFill>
                  <a:srgbClr val="1F497D"/>
                </a:solidFill>
                <a:latin typeface="Arial" charset="0"/>
                <a:ea typeface="ＭＳ Ｐゴシック" charset="0"/>
              </a:defRPr>
            </a:lvl9pPr>
          </a:lstStyle>
          <a:p>
            <a:pPr marL="182563" indent="-182563"/>
            <a:r>
              <a:rPr lang="en-GB"/>
              <a:t>Click to edit content</a:t>
            </a:r>
            <a:endParaRPr lang="en-US"/>
          </a:p>
        </p:txBody>
      </p:sp>
    </p:spTree>
    <p:custDataLst>
      <p:tags r:id="rId1"/>
    </p:custDataLst>
    <p:extLst>
      <p:ext uri="{BB962C8B-B14F-4D97-AF65-F5344CB8AC3E}">
        <p14:creationId xmlns:p14="http://schemas.microsoft.com/office/powerpoint/2010/main" val="201964821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content white with photo">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95288" y="1131888"/>
            <a:ext cx="4608759" cy="432048"/>
          </a:xfrm>
          <a:prstGeom prst="rect">
            <a:avLst/>
          </a:prstGeom>
        </p:spPr>
        <p:txBody>
          <a:bodyPr lIns="0" tIns="0" rIns="0" bIns="0" anchor="t" anchorCtr="0"/>
          <a:lstStyle>
            <a:lvl1pPr algn="l">
              <a:lnSpc>
                <a:spcPct val="100000"/>
              </a:lnSpc>
              <a:defRPr sz="2000" b="0" i="0" cap="none" baseline="0">
                <a:solidFill>
                  <a:srgbClr val="002060"/>
                </a:solidFill>
                <a:latin typeface="+mj-lt"/>
                <a:cs typeface="Arial"/>
              </a:defRPr>
            </a:lvl1pPr>
          </a:lstStyle>
          <a:p>
            <a:r>
              <a:rPr lang="en-US"/>
              <a:t>Click to edit title</a:t>
            </a:r>
          </a:p>
        </p:txBody>
      </p:sp>
      <p:sp>
        <p:nvSpPr>
          <p:cNvPr id="14" name="Content Placeholder 2"/>
          <p:cNvSpPr>
            <a:spLocks noGrp="1"/>
          </p:cNvSpPr>
          <p:nvPr>
            <p:ph idx="1"/>
          </p:nvPr>
        </p:nvSpPr>
        <p:spPr>
          <a:xfrm>
            <a:off x="395288" y="1707655"/>
            <a:ext cx="4608759" cy="2755706"/>
          </a:xfrm>
          <a:prstGeom prst="rect">
            <a:avLst/>
          </a:prstGeom>
        </p:spPr>
        <p:txBody>
          <a:bodyPr lIns="0" tIns="0" rIns="0" bIns="0"/>
          <a:lstStyle>
            <a:lvl1pPr>
              <a:defRPr sz="1800" b="0" i="0">
                <a:solidFill>
                  <a:srgbClr val="002060"/>
                </a:solidFill>
                <a:latin typeface="+mn-lt"/>
                <a:cs typeface="Arial"/>
              </a:defRPr>
            </a:lvl1pPr>
            <a:lvl2pPr>
              <a:defRPr sz="1800" b="0" i="0">
                <a:solidFill>
                  <a:srgbClr val="002060"/>
                </a:solidFill>
                <a:latin typeface="+mn-lt"/>
                <a:cs typeface="Arial"/>
              </a:defRPr>
            </a:lvl2pPr>
            <a:lvl3pPr>
              <a:defRPr sz="1800" b="0" i="0">
                <a:solidFill>
                  <a:srgbClr val="002060"/>
                </a:solidFill>
                <a:latin typeface="+mn-lt"/>
                <a:cs typeface="Arial"/>
              </a:defRPr>
            </a:lvl3pPr>
            <a:lvl4pPr>
              <a:defRPr sz="1800" b="0" i="0">
                <a:solidFill>
                  <a:srgbClr val="002060"/>
                </a:solidFill>
                <a:latin typeface="+mn-lt"/>
                <a:cs typeface="Arial"/>
              </a:defRPr>
            </a:lvl4pPr>
            <a:lvl5pPr>
              <a:defRPr sz="1800" b="0" i="0">
                <a:solidFill>
                  <a:srgbClr val="002060"/>
                </a:solidFill>
                <a:latin typeface="+mn-lt"/>
                <a:cs typeface="Aria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Picture Placeholder 12">
            <a:extLst>
              <a:ext uri="{FF2B5EF4-FFF2-40B4-BE49-F238E27FC236}">
                <a16:creationId xmlns:a16="http://schemas.microsoft.com/office/drawing/2014/main" id="{0A7E781D-A0A8-5BBC-9BD2-DAB628BD0307}"/>
              </a:ext>
            </a:extLst>
          </p:cNvPr>
          <p:cNvSpPr>
            <a:spLocks noGrp="1"/>
          </p:cNvSpPr>
          <p:nvPr>
            <p:ph type="pic" sz="quarter" idx="10"/>
          </p:nvPr>
        </p:nvSpPr>
        <p:spPr>
          <a:xfrm>
            <a:off x="5292081" y="932763"/>
            <a:ext cx="3672332" cy="3530598"/>
          </a:xfrm>
          <a:prstGeom prst="rect">
            <a:avLst/>
          </a:prstGeom>
        </p:spPr>
        <p:txBody>
          <a:bodyPr vert="horz"/>
          <a:lstStyle>
            <a:lvl1pPr marL="0" indent="0">
              <a:buNone/>
              <a:defRPr>
                <a:solidFill>
                  <a:srgbClr val="002060"/>
                </a:solidFill>
              </a:defRPr>
            </a:lvl1pPr>
          </a:lstStyle>
          <a:p>
            <a:pPr lvl="0"/>
            <a:endParaRPr lang="en-US" noProof="0"/>
          </a:p>
        </p:txBody>
      </p:sp>
    </p:spTree>
    <p:custDataLst>
      <p:tags r:id="rId1"/>
    </p:custDataLst>
    <p:extLst>
      <p:ext uri="{BB962C8B-B14F-4D97-AF65-F5344CB8AC3E}">
        <p14:creationId xmlns:p14="http://schemas.microsoft.com/office/powerpoint/2010/main" val="1268096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plit content and image white">
    <p:spTree>
      <p:nvGrpSpPr>
        <p:cNvPr id="1" name=""/>
        <p:cNvGrpSpPr/>
        <p:nvPr/>
      </p:nvGrpSpPr>
      <p:grpSpPr>
        <a:xfrm>
          <a:off x="0" y="0"/>
          <a:ext cx="0" cy="0"/>
          <a:chOff x="0" y="0"/>
          <a:chExt cx="0" cy="0"/>
        </a:xfrm>
      </p:grpSpPr>
      <p:sp>
        <p:nvSpPr>
          <p:cNvPr id="4" name="Title 17"/>
          <p:cNvSpPr>
            <a:spLocks noGrp="1"/>
          </p:cNvSpPr>
          <p:nvPr>
            <p:ph type="title" hasCustomPrompt="1"/>
          </p:nvPr>
        </p:nvSpPr>
        <p:spPr>
          <a:xfrm>
            <a:off x="395288" y="1131888"/>
            <a:ext cx="4608760" cy="3132348"/>
          </a:xfrm>
          <a:prstGeom prst="rect">
            <a:avLst/>
          </a:prstGeom>
        </p:spPr>
        <p:txBody>
          <a:bodyPr vert="horz" lIns="0" tIns="0" rIns="0" bIns="0" anchor="t" anchorCtr="0"/>
          <a:lstStyle>
            <a:lvl1pPr marL="285750" indent="-285750" algn="l">
              <a:lnSpc>
                <a:spcPct val="100000"/>
              </a:lnSpc>
              <a:buFont typeface="Arial" panose="020B0604020202020204" pitchFamily="34" charset="0"/>
              <a:buChar char="•"/>
              <a:defRPr sz="1800" b="0" i="0" cap="none" baseline="0">
                <a:solidFill>
                  <a:srgbClr val="002060"/>
                </a:solidFill>
                <a:latin typeface="+mn-lt"/>
                <a:cs typeface="Arial"/>
              </a:defRPr>
            </a:lvl1pPr>
          </a:lstStyle>
          <a:p>
            <a:r>
              <a:rPr lang="en-GB"/>
              <a:t>Click to edit content</a:t>
            </a:r>
            <a:endParaRPr lang="en-US"/>
          </a:p>
        </p:txBody>
      </p:sp>
      <p:sp>
        <p:nvSpPr>
          <p:cNvPr id="5" name="Picture Placeholder 12"/>
          <p:cNvSpPr>
            <a:spLocks noGrp="1"/>
          </p:cNvSpPr>
          <p:nvPr>
            <p:ph type="pic" sz="quarter" idx="10"/>
          </p:nvPr>
        </p:nvSpPr>
        <p:spPr>
          <a:xfrm>
            <a:off x="5508104" y="1131888"/>
            <a:ext cx="3240285" cy="3132348"/>
          </a:xfrm>
          <a:prstGeom prst="rect">
            <a:avLst/>
          </a:prstGeom>
        </p:spPr>
        <p:txBody>
          <a:bodyPr vert="horz"/>
          <a:lstStyle>
            <a:lvl1pPr marL="0" indent="0">
              <a:buNone/>
              <a:defRPr>
                <a:solidFill>
                  <a:srgbClr val="002060"/>
                </a:solidFill>
              </a:defRPr>
            </a:lvl1pPr>
          </a:lstStyle>
          <a:p>
            <a:pPr lvl="0"/>
            <a:endParaRPr lang="en-US" noProof="0"/>
          </a:p>
        </p:txBody>
      </p:sp>
    </p:spTree>
    <p:custDataLst>
      <p:tags r:id="rId1"/>
    </p:custDataLst>
    <p:extLst>
      <p:ext uri="{BB962C8B-B14F-4D97-AF65-F5344CB8AC3E}">
        <p14:creationId xmlns:p14="http://schemas.microsoft.com/office/powerpoint/2010/main" val="25200743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End slide">
    <p:spTree>
      <p:nvGrpSpPr>
        <p:cNvPr id="1" name=""/>
        <p:cNvGrpSpPr/>
        <p:nvPr/>
      </p:nvGrpSpPr>
      <p:grpSpPr>
        <a:xfrm>
          <a:off x="0" y="0"/>
          <a:ext cx="0" cy="0"/>
          <a:chOff x="0" y="0"/>
          <a:chExt cx="0" cy="0"/>
        </a:xfrm>
      </p:grpSpPr>
      <p:sp>
        <p:nvSpPr>
          <p:cNvPr id="10" name="object 2"/>
          <p:cNvSpPr/>
          <p:nvPr userDrawn="1"/>
        </p:nvSpPr>
        <p:spPr>
          <a:xfrm>
            <a:off x="1" y="-14288"/>
            <a:ext cx="9141620" cy="5157789"/>
          </a:xfrm>
          <a:custGeom>
            <a:avLst/>
            <a:gdLst/>
            <a:ahLst/>
            <a:cxnLst/>
            <a:rect l="l" t="t" r="r" b="b"/>
            <a:pathLst>
              <a:path w="9144000" h="5143500">
                <a:moveTo>
                  <a:pt x="0" y="5143500"/>
                </a:moveTo>
                <a:lnTo>
                  <a:pt x="9144000" y="5143500"/>
                </a:lnTo>
                <a:lnTo>
                  <a:pt x="9144000" y="0"/>
                </a:lnTo>
                <a:lnTo>
                  <a:pt x="0" y="0"/>
                </a:lnTo>
                <a:lnTo>
                  <a:pt x="0" y="5143500"/>
                </a:lnTo>
                <a:close/>
              </a:path>
            </a:pathLst>
          </a:custGeom>
          <a:solidFill>
            <a:srgbClr val="041E42"/>
          </a:solidFill>
        </p:spPr>
        <p:txBody>
          <a:bodyPr wrap="square" lIns="0" tIns="0" rIns="0" bIns="0" rtlCol="0"/>
          <a:lstStyle/>
          <a:p>
            <a:pPr defTabSz="685561"/>
            <a:endParaRPr sz="1349">
              <a:solidFill>
                <a:prstClr val="black"/>
              </a:solidFill>
              <a:latin typeface="Source Sans 3" panose="020B0303030403020204" pitchFamily="34" charset="0"/>
            </a:endParaRPr>
          </a:p>
        </p:txBody>
      </p:sp>
      <p:pic>
        <p:nvPicPr>
          <p:cNvPr id="5" name="Picture 4">
            <a:extLst>
              <a:ext uri="{FF2B5EF4-FFF2-40B4-BE49-F238E27FC236}">
                <a16:creationId xmlns:a16="http://schemas.microsoft.com/office/drawing/2014/main" id="{D5922FC9-3D59-C903-86C5-5A242754EBD3}"/>
              </a:ext>
            </a:extLst>
          </p:cNvPr>
          <p:cNvPicPr>
            <a:picLocks noChangeAspect="1"/>
          </p:cNvPicPr>
          <p:nvPr userDrawn="1"/>
        </p:nvPicPr>
        <p:blipFill>
          <a:blip r:embed="rId3"/>
          <a:stretch>
            <a:fillRect/>
          </a:stretch>
        </p:blipFill>
        <p:spPr>
          <a:xfrm>
            <a:off x="1439291" y="1821559"/>
            <a:ext cx="6265417" cy="1500382"/>
          </a:xfrm>
          <a:prstGeom prst="rect">
            <a:avLst/>
          </a:prstGeom>
        </p:spPr>
      </p:pic>
    </p:spTree>
    <p:custDataLst>
      <p:tags r:id="rId1"/>
    </p:custDataLst>
    <p:extLst>
      <p:ext uri="{BB962C8B-B14F-4D97-AF65-F5344CB8AC3E}">
        <p14:creationId xmlns:p14="http://schemas.microsoft.com/office/powerpoint/2010/main" val="666166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B139110-63FE-48E2-848D-54FB296589F5}"/>
              </a:ext>
            </a:extLst>
          </p:cNvPr>
          <p:cNvCxnSpPr>
            <a:cxnSpLocks/>
          </p:cNvCxnSpPr>
          <p:nvPr userDrawn="1"/>
        </p:nvCxnSpPr>
        <p:spPr>
          <a:xfrm>
            <a:off x="395288" y="844550"/>
            <a:ext cx="8353425"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5737B85-6062-4183-A094-BA1386428874}"/>
              </a:ext>
            </a:extLst>
          </p:cNvPr>
          <p:cNvCxnSpPr>
            <a:cxnSpLocks/>
          </p:cNvCxnSpPr>
          <p:nvPr userDrawn="1"/>
        </p:nvCxnSpPr>
        <p:spPr>
          <a:xfrm>
            <a:off x="395288" y="4659313"/>
            <a:ext cx="8351837"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pic>
        <p:nvPicPr>
          <p:cNvPr id="2053" name="Picture 13" descr="Influencing the world_PPT_282.png">
            <a:extLst>
              <a:ext uri="{FF2B5EF4-FFF2-40B4-BE49-F238E27FC236}">
                <a16:creationId xmlns:a16="http://schemas.microsoft.com/office/drawing/2014/main" id="{ED2A722F-1CA6-4ABC-83FC-CEBAEDFDD85B}"/>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6664325" y="4786313"/>
            <a:ext cx="2100263"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29601131-823E-7517-503C-27BCAA36D27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95288" y="186548"/>
            <a:ext cx="3096000" cy="495642"/>
          </a:xfrm>
          <a:prstGeom prst="rect">
            <a:avLst/>
          </a:prstGeom>
        </p:spPr>
      </p:pic>
    </p:spTree>
    <p:custDataLst>
      <p:tags r:id="rId11"/>
    </p:custDataLst>
  </p:cSld>
  <p:clrMap bg1="lt1" tx1="dk1" bg2="lt2" tx2="dk2" accent1="accent1" accent2="accent2" accent3="accent3" accent4="accent4" accent5="accent5" accent6="accent6" hlink="hlink" folHlink="folHlink"/>
  <p:sldLayoutIdLst>
    <p:sldLayoutId id="2147483893" r:id="rId1"/>
    <p:sldLayoutId id="2147483894" r:id="rId2"/>
    <p:sldLayoutId id="2147483891" r:id="rId3"/>
    <p:sldLayoutId id="2147483897" r:id="rId4"/>
    <p:sldLayoutId id="2147483898" r:id="rId5"/>
    <p:sldLayoutId id="2147483896" r:id="rId6"/>
    <p:sldLayoutId id="2147483895" r:id="rId7"/>
    <p:sldLayoutId id="2147483890" r:id="rId8"/>
    <p:sldLayoutId id="2147483907" r:id="rId9"/>
  </p:sldLayoutIdLst>
  <p:txStyles>
    <p:titleStyle>
      <a:lvl1pPr algn="r" defTabSz="342900" rtl="0" eaLnBrk="0" fontAlgn="base" hangingPunct="0">
        <a:spcBef>
          <a:spcPct val="0"/>
        </a:spcBef>
        <a:spcAft>
          <a:spcPct val="0"/>
        </a:spcAft>
        <a:defRPr sz="900" kern="1200">
          <a:solidFill>
            <a:srgbClr val="09091E"/>
          </a:solidFill>
          <a:latin typeface="Arial"/>
          <a:ea typeface="ＭＳ Ｐゴシック" charset="0"/>
          <a:cs typeface="Arial"/>
        </a:defRPr>
      </a:lvl1pPr>
      <a:lvl2pPr algn="r" defTabSz="342900" rtl="0" eaLnBrk="0" fontAlgn="base" hangingPunct="0">
        <a:spcBef>
          <a:spcPct val="0"/>
        </a:spcBef>
        <a:spcAft>
          <a:spcPct val="0"/>
        </a:spcAft>
        <a:defRPr sz="900">
          <a:solidFill>
            <a:srgbClr val="09091E"/>
          </a:solidFill>
          <a:latin typeface="Arial" charset="0"/>
          <a:ea typeface="ＭＳ Ｐゴシック" charset="0"/>
          <a:cs typeface="Arial" charset="0"/>
        </a:defRPr>
      </a:lvl2pPr>
      <a:lvl3pPr algn="r" defTabSz="342900" rtl="0" eaLnBrk="0" fontAlgn="base" hangingPunct="0">
        <a:spcBef>
          <a:spcPct val="0"/>
        </a:spcBef>
        <a:spcAft>
          <a:spcPct val="0"/>
        </a:spcAft>
        <a:defRPr sz="900">
          <a:solidFill>
            <a:srgbClr val="09091E"/>
          </a:solidFill>
          <a:latin typeface="Arial" charset="0"/>
          <a:ea typeface="ＭＳ Ｐゴシック" charset="0"/>
          <a:cs typeface="Arial" charset="0"/>
        </a:defRPr>
      </a:lvl3pPr>
      <a:lvl4pPr algn="r" defTabSz="342900" rtl="0" eaLnBrk="0" fontAlgn="base" hangingPunct="0">
        <a:spcBef>
          <a:spcPct val="0"/>
        </a:spcBef>
        <a:spcAft>
          <a:spcPct val="0"/>
        </a:spcAft>
        <a:defRPr sz="900">
          <a:solidFill>
            <a:srgbClr val="09091E"/>
          </a:solidFill>
          <a:latin typeface="Arial" charset="0"/>
          <a:ea typeface="ＭＳ Ｐゴシック" charset="0"/>
          <a:cs typeface="Arial" charset="0"/>
        </a:defRPr>
      </a:lvl4pPr>
      <a:lvl5pPr algn="r" defTabSz="342900" rtl="0" eaLnBrk="0" fontAlgn="base" hangingPunct="0">
        <a:spcBef>
          <a:spcPct val="0"/>
        </a:spcBef>
        <a:spcAft>
          <a:spcPct val="0"/>
        </a:spcAft>
        <a:defRPr sz="900">
          <a:solidFill>
            <a:srgbClr val="09091E"/>
          </a:solidFill>
          <a:latin typeface="Arial" charset="0"/>
          <a:ea typeface="ＭＳ Ｐゴシック" charset="0"/>
          <a:cs typeface="Arial" charset="0"/>
        </a:defRPr>
      </a:lvl5pPr>
      <a:lvl6pPr marL="342900" algn="r" defTabSz="342900" rtl="0" fontAlgn="base">
        <a:spcBef>
          <a:spcPct val="0"/>
        </a:spcBef>
        <a:spcAft>
          <a:spcPct val="0"/>
        </a:spcAft>
        <a:defRPr sz="900">
          <a:solidFill>
            <a:srgbClr val="1F497D"/>
          </a:solidFill>
          <a:latin typeface="Arial" charset="0"/>
          <a:ea typeface="ＭＳ Ｐゴシック" charset="0"/>
        </a:defRPr>
      </a:lvl6pPr>
      <a:lvl7pPr marL="685800" algn="r" defTabSz="342900" rtl="0" fontAlgn="base">
        <a:spcBef>
          <a:spcPct val="0"/>
        </a:spcBef>
        <a:spcAft>
          <a:spcPct val="0"/>
        </a:spcAft>
        <a:defRPr sz="900">
          <a:solidFill>
            <a:srgbClr val="1F497D"/>
          </a:solidFill>
          <a:latin typeface="Arial" charset="0"/>
          <a:ea typeface="ＭＳ Ｐゴシック" charset="0"/>
        </a:defRPr>
      </a:lvl7pPr>
      <a:lvl8pPr marL="1028700" algn="r" defTabSz="342900" rtl="0" fontAlgn="base">
        <a:spcBef>
          <a:spcPct val="0"/>
        </a:spcBef>
        <a:spcAft>
          <a:spcPct val="0"/>
        </a:spcAft>
        <a:defRPr sz="900">
          <a:solidFill>
            <a:srgbClr val="1F497D"/>
          </a:solidFill>
          <a:latin typeface="Arial" charset="0"/>
          <a:ea typeface="ＭＳ Ｐゴシック" charset="0"/>
        </a:defRPr>
      </a:lvl8pPr>
      <a:lvl9pPr marL="1371600" algn="r" defTabSz="342900" rtl="0" fontAlgn="base">
        <a:spcBef>
          <a:spcPct val="0"/>
        </a:spcBef>
        <a:spcAft>
          <a:spcPct val="0"/>
        </a:spcAft>
        <a:defRPr sz="900">
          <a:solidFill>
            <a:srgbClr val="1F497D"/>
          </a:solidFill>
          <a:latin typeface="Arial" charset="0"/>
          <a:ea typeface="ＭＳ Ｐゴシック"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charset="0"/>
          <a:cs typeface="ＭＳ Ｐゴシック" charset="0"/>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ＭＳ Ｐゴシック" charset="0"/>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kern="1200">
          <a:solidFill>
            <a:schemeClr val="tx1"/>
          </a:solidFill>
          <a:latin typeface="+mn-lt"/>
          <a:ea typeface="ＭＳ Ｐゴシック" charset="0"/>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ＭＳ Ｐゴシック" charset="0"/>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ＭＳ Ｐゴシック" charset="0"/>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3.xml"/><Relationship Id="rId1" Type="http://schemas.openxmlformats.org/officeDocument/2006/relationships/tags" Target="../tags/tag1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14.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15.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16.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17.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8.xml"/></Relationships>
</file>

<file path=ppt/slides/_rels/slide10.xml.rels><?xml version="1.0" encoding="UTF-8" standalone="yes"?>
<Relationships xmlns="http://schemas.openxmlformats.org/package/2006/relationships"><Relationship Id="rId8" Type="http://schemas.openxmlformats.org/officeDocument/2006/relationships/hyperlink" Target="https://reportandsupport.ed.ac.uk/" TargetMode="External"/><Relationship Id="rId3" Type="http://schemas.openxmlformats.org/officeDocument/2006/relationships/notesSlide" Target="../notesSlides/notesSlide10.xml"/><Relationship Id="rId7" Type="http://schemas.openxmlformats.org/officeDocument/2006/relationships/hyperlink" Target="https://human-resources.ed.ac.uk/about/hr-helpline" TargetMode="External"/><Relationship Id="rId2" Type="http://schemas.openxmlformats.org/officeDocument/2006/relationships/slideLayout" Target="../slideLayouts/slideLayout3.xml"/><Relationship Id="rId1" Type="http://schemas.openxmlformats.org/officeDocument/2006/relationships/tags" Target="../tags/tag19.xml"/><Relationship Id="rId6" Type="http://schemas.openxmlformats.org/officeDocument/2006/relationships/hyperlink" Target="https://equality-diversity.ed.ac.uk/respect" TargetMode="External"/><Relationship Id="rId5" Type="http://schemas.openxmlformats.org/officeDocument/2006/relationships/hyperlink" Target="https://registryservices.ed.ac.uk/academic-services/policies-regulations/a-to-z" TargetMode="External"/><Relationship Id="rId4" Type="http://schemas.openxmlformats.org/officeDocument/2006/relationships/hyperlink" Target="https://human-resources.ed.ac.uk/policies-guidance/a-to-z-of-policies-and-guidance"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tags" Target="../tags/tag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33DF86F-FEEF-1ECF-4E38-6E988C080F4D}"/>
              </a:ext>
            </a:extLst>
          </p:cNvPr>
          <p:cNvSpPr>
            <a:spLocks noGrp="1"/>
          </p:cNvSpPr>
          <p:nvPr>
            <p:ph type="body" sz="quarter" idx="10"/>
          </p:nvPr>
        </p:nvSpPr>
        <p:spPr>
          <a:xfrm>
            <a:off x="244080" y="2790780"/>
            <a:ext cx="4248720" cy="452180"/>
          </a:xfrm>
        </p:spPr>
        <p:txBody>
          <a:bodyPr lIns="91440" tIns="45720" rIns="91440" bIns="45720" anchor="t"/>
          <a:lstStyle/>
          <a:p>
            <a:r>
              <a:rPr lang="en-GB" sz="2500">
                <a:ea typeface="ＭＳ Ｐゴシック"/>
              </a:rPr>
              <a:t>Mini Module</a:t>
            </a:r>
            <a:endParaRPr lang="en-US" sz="2500">
              <a:ea typeface="ＭＳ Ｐゴシック"/>
            </a:endParaRPr>
          </a:p>
        </p:txBody>
      </p:sp>
      <p:sp>
        <p:nvSpPr>
          <p:cNvPr id="8" name="Title 7">
            <a:extLst>
              <a:ext uri="{FF2B5EF4-FFF2-40B4-BE49-F238E27FC236}">
                <a16:creationId xmlns:a16="http://schemas.microsoft.com/office/drawing/2014/main" id="{53F31361-5A21-7474-F77A-6320651E3AB5}"/>
              </a:ext>
            </a:extLst>
          </p:cNvPr>
          <p:cNvSpPr>
            <a:spLocks noGrp="1"/>
          </p:cNvSpPr>
          <p:nvPr>
            <p:ph type="title"/>
          </p:nvPr>
        </p:nvSpPr>
        <p:spPr>
          <a:xfrm>
            <a:off x="323281" y="1131889"/>
            <a:ext cx="4248719" cy="935805"/>
          </a:xfrm>
        </p:spPr>
        <p:txBody>
          <a:bodyPr/>
          <a:lstStyle/>
          <a:p>
            <a:r>
              <a:rPr lang="en-GB">
                <a:ea typeface="ＭＳ Ｐゴシック"/>
              </a:rPr>
              <a:t>Introducing the Staff and Student Dignity and Respect Policies</a:t>
            </a:r>
          </a:p>
        </p:txBody>
      </p:sp>
      <p:sp>
        <p:nvSpPr>
          <p:cNvPr id="2" name="Rectangle 1">
            <a:extLst>
              <a:ext uri="{FF2B5EF4-FFF2-40B4-BE49-F238E27FC236}">
                <a16:creationId xmlns:a16="http://schemas.microsoft.com/office/drawing/2014/main" id="{4078B704-AAF6-470D-B2A7-7C20144C9853}"/>
              </a:ext>
            </a:extLst>
          </p:cNvPr>
          <p:cNvSpPr/>
          <p:nvPr/>
        </p:nvSpPr>
        <p:spPr>
          <a:xfrm>
            <a:off x="5148064" y="1131889"/>
            <a:ext cx="3175820" cy="316516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endParaRPr lang="en-GB"/>
          </a:p>
        </p:txBody>
      </p:sp>
    </p:spTree>
    <p:custDataLst>
      <p:tags r:id="rId1"/>
    </p:custDataLst>
    <p:extLst>
      <p:ext uri="{BB962C8B-B14F-4D97-AF65-F5344CB8AC3E}">
        <p14:creationId xmlns:p14="http://schemas.microsoft.com/office/powerpoint/2010/main" val="1205291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a:extLst>
              <a:ext uri="{FF2B5EF4-FFF2-40B4-BE49-F238E27FC236}">
                <a16:creationId xmlns:a16="http://schemas.microsoft.com/office/drawing/2014/main" id="{EA428A95-D42F-4512-96B4-AB6772737B6E}"/>
              </a:ext>
            </a:extLst>
          </p:cNvPr>
          <p:cNvSpPr>
            <a:spLocks noGrp="1" noChangeArrowheads="1"/>
          </p:cNvSpPr>
          <p:nvPr>
            <p:ph type="ctrTitle"/>
          </p:nvPr>
        </p:nvSpPr>
        <p:spPr bwMode="auto">
          <a:xfrm>
            <a:off x="395288" y="1059582"/>
            <a:ext cx="8077197" cy="36004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numCol="1" anchor="t" compatLnSpc="1">
            <a:prstTxWarp prst="textNoShape">
              <a:avLst/>
            </a:prstTxWarp>
            <a:normAutofit/>
          </a:bodyPr>
          <a:lstStyle/>
          <a:p>
            <a:r>
              <a:rPr lang="en-US" altLang="en-US"/>
              <a:t>WHAT WE WILL COVER</a:t>
            </a:r>
          </a:p>
        </p:txBody>
      </p:sp>
      <p:graphicFrame>
        <p:nvGraphicFramePr>
          <p:cNvPr id="26" name="Content Placeholder 4">
            <a:extLst>
              <a:ext uri="{FF2B5EF4-FFF2-40B4-BE49-F238E27FC236}">
                <a16:creationId xmlns:a16="http://schemas.microsoft.com/office/drawing/2014/main" id="{2FB79E15-63FD-4188-8C83-398F2881ABF0}"/>
              </a:ext>
            </a:extLst>
          </p:cNvPr>
          <p:cNvGraphicFramePr>
            <a:graphicFrameLocks noGrp="1"/>
          </p:cNvGraphicFramePr>
          <p:nvPr>
            <p:ph idx="1"/>
            <p:extLst>
              <p:ext uri="{D42A27DB-BD31-4B8C-83A1-F6EECF244321}">
                <p14:modId xmlns:p14="http://schemas.microsoft.com/office/powerpoint/2010/main" val="703031571"/>
              </p:ext>
            </p:extLst>
          </p:nvPr>
        </p:nvGraphicFramePr>
        <p:xfrm>
          <a:off x="326228" y="1491630"/>
          <a:ext cx="8215315" cy="31203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895873-886D-B8EC-F398-91B0A02EE20C}"/>
              </a:ext>
            </a:extLst>
          </p:cNvPr>
          <p:cNvSpPr>
            <a:spLocks noGrp="1"/>
          </p:cNvSpPr>
          <p:nvPr>
            <p:ph type="ctrTitle"/>
          </p:nvPr>
        </p:nvSpPr>
        <p:spPr/>
        <p:txBody>
          <a:bodyPr/>
          <a:lstStyle/>
          <a:p>
            <a:r>
              <a:rPr lang="en-GB"/>
              <a:t>Background to Policy Review</a:t>
            </a:r>
          </a:p>
        </p:txBody>
      </p:sp>
      <p:sp>
        <p:nvSpPr>
          <p:cNvPr id="5" name="Content Placeholder 4">
            <a:extLst>
              <a:ext uri="{FF2B5EF4-FFF2-40B4-BE49-F238E27FC236}">
                <a16:creationId xmlns:a16="http://schemas.microsoft.com/office/drawing/2014/main" id="{8F4CCA0F-0F0B-AA31-9039-D7D6116A6491}"/>
              </a:ext>
            </a:extLst>
          </p:cNvPr>
          <p:cNvSpPr>
            <a:spLocks noGrp="1"/>
          </p:cNvSpPr>
          <p:nvPr>
            <p:ph idx="1"/>
          </p:nvPr>
        </p:nvSpPr>
        <p:spPr>
          <a:xfrm>
            <a:off x="395289" y="1707655"/>
            <a:ext cx="5616872" cy="2755706"/>
          </a:xfrm>
        </p:spPr>
        <p:txBody>
          <a:bodyPr lIns="0" tIns="0" rIns="0" bIns="0" anchor="t"/>
          <a:lstStyle/>
          <a:p>
            <a:r>
              <a:rPr lang="en-GB">
                <a:ea typeface="ＭＳ Ｐゴシック"/>
              </a:rPr>
              <a:t>The previous Dignity and Respect Policy applied to both staff and students.</a:t>
            </a:r>
            <a:endParaRPr lang="en-GB"/>
          </a:p>
          <a:p>
            <a:r>
              <a:rPr lang="en-GB"/>
              <a:t>The policy promotes an inclusive environment, where everyone at the University should be treated with dignity and respect.</a:t>
            </a:r>
          </a:p>
          <a:p>
            <a:r>
              <a:rPr lang="en-GB"/>
              <a:t>It ensures that bullying and harassment are taken seriously by providing framework to address and resolve issues.</a:t>
            </a:r>
          </a:p>
          <a:p>
            <a:endParaRPr lang="en-GB"/>
          </a:p>
        </p:txBody>
      </p:sp>
      <p:pic>
        <p:nvPicPr>
          <p:cNvPr id="1026" name="Picture 2">
            <a:extLst>
              <a:ext uri="{FF2B5EF4-FFF2-40B4-BE49-F238E27FC236}">
                <a16:creationId xmlns:a16="http://schemas.microsoft.com/office/drawing/2014/main" id="{9A2EFC41-A832-5876-AE38-EB40688405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1044" y="1419671"/>
            <a:ext cx="2677667" cy="259194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91650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895873-886D-B8EC-F398-91B0A02EE20C}"/>
              </a:ext>
            </a:extLst>
          </p:cNvPr>
          <p:cNvSpPr>
            <a:spLocks noGrp="1"/>
          </p:cNvSpPr>
          <p:nvPr>
            <p:ph type="ctrTitle"/>
          </p:nvPr>
        </p:nvSpPr>
        <p:spPr>
          <a:xfrm>
            <a:off x="395288" y="987574"/>
            <a:ext cx="8077197" cy="432048"/>
          </a:xfrm>
        </p:spPr>
        <p:txBody>
          <a:bodyPr/>
          <a:lstStyle/>
          <a:p>
            <a:r>
              <a:rPr lang="en-GB"/>
              <a:t>Development of Staff and Student Dignity and Respect Policies</a:t>
            </a:r>
          </a:p>
        </p:txBody>
      </p:sp>
      <p:sp>
        <p:nvSpPr>
          <p:cNvPr id="5" name="Content Placeholder 4">
            <a:extLst>
              <a:ext uri="{FF2B5EF4-FFF2-40B4-BE49-F238E27FC236}">
                <a16:creationId xmlns:a16="http://schemas.microsoft.com/office/drawing/2014/main" id="{8F4CCA0F-0F0B-AA31-9039-D7D6116A6491}"/>
              </a:ext>
            </a:extLst>
          </p:cNvPr>
          <p:cNvSpPr>
            <a:spLocks noGrp="1"/>
          </p:cNvSpPr>
          <p:nvPr>
            <p:ph idx="1"/>
          </p:nvPr>
        </p:nvSpPr>
        <p:spPr>
          <a:xfrm>
            <a:off x="395288" y="1563936"/>
            <a:ext cx="4896791" cy="2755706"/>
          </a:xfrm>
        </p:spPr>
        <p:txBody>
          <a:bodyPr lIns="0" tIns="0" rIns="0" bIns="0" anchor="t"/>
          <a:lstStyle/>
          <a:p>
            <a:r>
              <a:rPr lang="en-GB" sz="1600">
                <a:ea typeface="ＭＳ Ｐゴシック"/>
              </a:rPr>
              <a:t>Decision to separate policies with staff and student specific reporting routes and examples, whilst maintaining the same standards of expected behaviour across the University community.</a:t>
            </a:r>
          </a:p>
          <a:p>
            <a:r>
              <a:rPr lang="en-GB" sz="1600">
                <a:ea typeface="ＭＳ Ｐゴシック"/>
              </a:rPr>
              <a:t>Staff will use the Staff Dignity and Respect Policy to report concerns, while students will use the Student Dignity and Respect Policy.  Report + Support is available if staff or students are unsure. </a:t>
            </a:r>
          </a:p>
          <a:p>
            <a:r>
              <a:rPr lang="en-GB" sz="1600">
                <a:ea typeface="ＭＳ Ｐゴシック"/>
              </a:rPr>
              <a:t>A Student Dignity and Respect Policy was launched at the same time as the Staff Dignity and Respect Policy on 26 October 2026.</a:t>
            </a:r>
          </a:p>
        </p:txBody>
      </p:sp>
      <p:pic>
        <p:nvPicPr>
          <p:cNvPr id="2050" name="Picture 2">
            <a:extLst>
              <a:ext uri="{FF2B5EF4-FFF2-40B4-BE49-F238E27FC236}">
                <a16:creationId xmlns:a16="http://schemas.microsoft.com/office/drawing/2014/main" id="{52D7BAA5-BEE9-CC41-692F-47DFF392EB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4128" y="1563936"/>
            <a:ext cx="2852210" cy="266429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87258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895873-886D-B8EC-F398-91B0A02EE20C}"/>
              </a:ext>
            </a:extLst>
          </p:cNvPr>
          <p:cNvSpPr>
            <a:spLocks noGrp="1"/>
          </p:cNvSpPr>
          <p:nvPr>
            <p:ph type="ctrTitle"/>
          </p:nvPr>
        </p:nvSpPr>
        <p:spPr>
          <a:xfrm>
            <a:off x="395288" y="1031088"/>
            <a:ext cx="8077197" cy="432048"/>
          </a:xfrm>
        </p:spPr>
        <p:txBody>
          <a:bodyPr/>
          <a:lstStyle/>
          <a:p>
            <a:r>
              <a:rPr lang="en-GB"/>
              <a:t>What is Staying the Same</a:t>
            </a:r>
          </a:p>
        </p:txBody>
      </p:sp>
      <p:sp>
        <p:nvSpPr>
          <p:cNvPr id="5" name="Content Placeholder 4">
            <a:extLst>
              <a:ext uri="{FF2B5EF4-FFF2-40B4-BE49-F238E27FC236}">
                <a16:creationId xmlns:a16="http://schemas.microsoft.com/office/drawing/2014/main" id="{8F4CCA0F-0F0B-AA31-9039-D7D6116A6491}"/>
              </a:ext>
            </a:extLst>
          </p:cNvPr>
          <p:cNvSpPr>
            <a:spLocks noGrp="1"/>
          </p:cNvSpPr>
          <p:nvPr>
            <p:ph idx="1"/>
          </p:nvPr>
        </p:nvSpPr>
        <p:spPr>
          <a:xfrm>
            <a:off x="395288" y="1563936"/>
            <a:ext cx="5616872" cy="2755706"/>
          </a:xfrm>
        </p:spPr>
        <p:txBody>
          <a:bodyPr lIns="0" tIns="0" rIns="0" bIns="0" anchor="t"/>
          <a:lstStyle/>
          <a:p>
            <a:r>
              <a:rPr lang="en-GB" sz="1600">
                <a:ea typeface="ＭＳ Ｐゴシック"/>
              </a:rPr>
              <a:t>Staff and Student Dignity and Respect Policies provide a framework for expected standards of behaviour and link to other processes when issues are raised.  </a:t>
            </a:r>
          </a:p>
          <a:p>
            <a:r>
              <a:rPr lang="en-GB" sz="1600">
                <a:ea typeface="ＭＳ Ｐゴシック"/>
              </a:rPr>
              <a:t>The Grievance Policy, Disciplinary Policy, and Student Code of Conduct remain the same.</a:t>
            </a:r>
          </a:p>
          <a:p>
            <a:r>
              <a:rPr lang="en-GB" sz="1600"/>
              <a:t>The same core standards of behaviour apply across the University community. </a:t>
            </a:r>
          </a:p>
          <a:p>
            <a:r>
              <a:rPr lang="en-GB" sz="1600">
                <a:ea typeface="ＭＳ Ｐゴシック"/>
              </a:rPr>
              <a:t>Report + Support can be used by staff and students to report unacceptable behaviour and access support either anonymously, or providing their contact details.</a:t>
            </a:r>
            <a:endParaRPr lang="en-GB" sz="1600"/>
          </a:p>
        </p:txBody>
      </p:sp>
      <p:pic>
        <p:nvPicPr>
          <p:cNvPr id="2" name="Picture 2" descr="Students walking through an archway.">
            <a:extLst>
              <a:ext uri="{FF2B5EF4-FFF2-40B4-BE49-F238E27FC236}">
                <a16:creationId xmlns:a16="http://schemas.microsoft.com/office/drawing/2014/main" id="{648F9AB2-882B-279E-3FCD-17DE6809C8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7770" y="1347912"/>
            <a:ext cx="2000230" cy="283994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127696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B4C48-D63B-9281-3914-A4DEF9BC4CCE}"/>
              </a:ext>
            </a:extLst>
          </p:cNvPr>
          <p:cNvSpPr>
            <a:spLocks noGrp="1"/>
          </p:cNvSpPr>
          <p:nvPr>
            <p:ph type="ctrTitle"/>
          </p:nvPr>
        </p:nvSpPr>
        <p:spPr>
          <a:xfrm>
            <a:off x="397506" y="1020552"/>
            <a:ext cx="8077197" cy="432048"/>
          </a:xfrm>
        </p:spPr>
        <p:txBody>
          <a:bodyPr/>
          <a:lstStyle/>
          <a:p>
            <a:r>
              <a:rPr lang="en-GB"/>
              <a:t>Main Policy Changes – “Dignity” and “Respect” Defined</a:t>
            </a:r>
          </a:p>
        </p:txBody>
      </p:sp>
      <p:pic>
        <p:nvPicPr>
          <p:cNvPr id="3074" name="Picture 2" descr="Old College Quad">
            <a:extLst>
              <a:ext uri="{FF2B5EF4-FFF2-40B4-BE49-F238E27FC236}">
                <a16:creationId xmlns:a16="http://schemas.microsoft.com/office/drawing/2014/main" id="{AAD0B9DE-FDC2-115E-7C02-3DAA9A8796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9153" y="1468470"/>
            <a:ext cx="2375631" cy="278777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67F29EBA-5AB6-F424-6470-79AEB14E004C}"/>
              </a:ext>
            </a:extLst>
          </p:cNvPr>
          <p:cNvPicPr>
            <a:picLocks noChangeAspect="1"/>
          </p:cNvPicPr>
          <p:nvPr/>
        </p:nvPicPr>
        <p:blipFill>
          <a:blip r:embed="rId4"/>
          <a:stretch>
            <a:fillRect/>
          </a:stretch>
        </p:blipFill>
        <p:spPr>
          <a:xfrm>
            <a:off x="337142" y="1445310"/>
            <a:ext cx="5891042" cy="2787774"/>
          </a:xfrm>
          <a:prstGeom prst="rect">
            <a:avLst/>
          </a:prstGeom>
        </p:spPr>
      </p:pic>
    </p:spTree>
    <p:extLst>
      <p:ext uri="{BB962C8B-B14F-4D97-AF65-F5344CB8AC3E}">
        <p14:creationId xmlns:p14="http://schemas.microsoft.com/office/powerpoint/2010/main" val="2187033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B4C48-D63B-9281-3914-A4DEF9BC4CCE}"/>
              </a:ext>
            </a:extLst>
          </p:cNvPr>
          <p:cNvSpPr>
            <a:spLocks noGrp="1"/>
          </p:cNvSpPr>
          <p:nvPr>
            <p:ph type="ctrTitle"/>
          </p:nvPr>
        </p:nvSpPr>
        <p:spPr>
          <a:xfrm>
            <a:off x="429486" y="915566"/>
            <a:ext cx="8077197" cy="432048"/>
          </a:xfrm>
        </p:spPr>
        <p:txBody>
          <a:bodyPr/>
          <a:lstStyle/>
          <a:p>
            <a:r>
              <a:rPr lang="en-GB"/>
              <a:t>Other Key Changes</a:t>
            </a:r>
          </a:p>
        </p:txBody>
      </p:sp>
      <p:sp>
        <p:nvSpPr>
          <p:cNvPr id="7" name="Content Placeholder 6">
            <a:extLst>
              <a:ext uri="{FF2B5EF4-FFF2-40B4-BE49-F238E27FC236}">
                <a16:creationId xmlns:a16="http://schemas.microsoft.com/office/drawing/2014/main" id="{D5DBAAD1-91C7-AADB-CEAD-B187BBB841BE}"/>
              </a:ext>
            </a:extLst>
          </p:cNvPr>
          <p:cNvSpPr>
            <a:spLocks noGrp="1"/>
          </p:cNvSpPr>
          <p:nvPr>
            <p:ph idx="1"/>
          </p:nvPr>
        </p:nvSpPr>
        <p:spPr>
          <a:xfrm>
            <a:off x="374713" y="1462814"/>
            <a:ext cx="3902703" cy="3054265"/>
          </a:xfrm>
        </p:spPr>
        <p:txBody>
          <a:bodyPr lIns="0" tIns="0" rIns="0" bIns="0" anchor="t"/>
          <a:lstStyle/>
          <a:p>
            <a:r>
              <a:rPr lang="en-GB" sz="1500" b="1">
                <a:ea typeface="ＭＳ Ｐゴシック"/>
              </a:rPr>
              <a:t>Support Options: </a:t>
            </a:r>
            <a:r>
              <a:rPr lang="en-GB" sz="1500">
                <a:ea typeface="ＭＳ Ｐゴシック"/>
              </a:rPr>
              <a:t>New section on support mechanisms for staff and students.</a:t>
            </a:r>
            <a:endParaRPr lang="en-GB" sz="1500"/>
          </a:p>
          <a:p>
            <a:r>
              <a:rPr lang="en-GB" sz="1500" b="1">
                <a:ea typeface="ＭＳ Ｐゴシック"/>
              </a:rPr>
              <a:t>Witness Behaviour: </a:t>
            </a:r>
            <a:r>
              <a:rPr lang="en-GB" sz="1500">
                <a:ea typeface="ＭＳ Ｐゴシック"/>
              </a:rPr>
              <a:t>Encourage witness reporting and active bystander behaviours.</a:t>
            </a:r>
            <a:endParaRPr lang="en-GB" sz="1500"/>
          </a:p>
          <a:p>
            <a:r>
              <a:rPr lang="en-GB" sz="1500" b="1">
                <a:ea typeface="ＭＳ Ｐゴシック"/>
              </a:rPr>
              <a:t>Bullying vs. Reasonable Management:</a:t>
            </a:r>
            <a:r>
              <a:rPr lang="en-GB" sz="1500">
                <a:ea typeface="ＭＳ Ｐゴシック"/>
              </a:rPr>
              <a:t> Clearer distinction between bullying and legitimate managerial actions in the staff policy.</a:t>
            </a:r>
          </a:p>
          <a:p>
            <a:r>
              <a:rPr lang="en-GB" sz="1500" b="1"/>
              <a:t>Freedom of Expression: </a:t>
            </a:r>
            <a:r>
              <a:rPr lang="en-GB" sz="1500"/>
              <a:t>New section on navigating the boundary between harassment and freedom of expression.</a:t>
            </a:r>
          </a:p>
          <a:p>
            <a:endParaRPr lang="en-GB" sz="1600"/>
          </a:p>
          <a:p>
            <a:endParaRPr lang="en-GB" sz="1600"/>
          </a:p>
          <a:p>
            <a:endParaRPr lang="en-GB" sz="1600"/>
          </a:p>
          <a:p>
            <a:endParaRPr lang="en-GB" sz="1600"/>
          </a:p>
          <a:p>
            <a:endParaRPr lang="en-GB"/>
          </a:p>
          <a:p>
            <a:endParaRPr lang="en-GB"/>
          </a:p>
          <a:p>
            <a:endParaRPr lang="en-GB"/>
          </a:p>
        </p:txBody>
      </p:sp>
      <p:sp>
        <p:nvSpPr>
          <p:cNvPr id="3" name="Content Placeholder 6">
            <a:extLst>
              <a:ext uri="{FF2B5EF4-FFF2-40B4-BE49-F238E27FC236}">
                <a16:creationId xmlns:a16="http://schemas.microsoft.com/office/drawing/2014/main" id="{1A568A5F-CBF4-9259-95A8-503684FE8F95}"/>
              </a:ext>
            </a:extLst>
          </p:cNvPr>
          <p:cNvSpPr txBox="1">
            <a:spLocks/>
          </p:cNvSpPr>
          <p:nvPr/>
        </p:nvSpPr>
        <p:spPr>
          <a:xfrm>
            <a:off x="4572000" y="1462814"/>
            <a:ext cx="3902703" cy="3501107"/>
          </a:xfrm>
          <a:prstGeom prst="rect">
            <a:avLst/>
          </a:prstGeom>
        </p:spPr>
        <p:txBody>
          <a:bodyPr lIns="0" tIns="0" rIns="0" bIns="0" anchor="t"/>
          <a:lstStyle>
            <a:lvl1pPr marL="257175" indent="-257175" algn="l" defTabSz="342900" rtl="0" eaLnBrk="0" fontAlgn="base" hangingPunct="0">
              <a:spcBef>
                <a:spcPct val="20000"/>
              </a:spcBef>
              <a:spcAft>
                <a:spcPct val="0"/>
              </a:spcAft>
              <a:buFont typeface="Arial" panose="020B0604020202020204" pitchFamily="34" charset="0"/>
              <a:buChar char="•"/>
              <a:defRPr sz="1800" b="0" i="0" kern="1200">
                <a:solidFill>
                  <a:srgbClr val="002060"/>
                </a:solidFill>
                <a:latin typeface="+mn-lt"/>
                <a:ea typeface="ＭＳ Ｐゴシック" charset="0"/>
                <a:cs typeface="Arial"/>
              </a:defRPr>
            </a:lvl1pPr>
            <a:lvl2pPr marL="557213" indent="-214313" algn="l" defTabSz="342900" rtl="0" eaLnBrk="0" fontAlgn="base" hangingPunct="0">
              <a:spcBef>
                <a:spcPct val="20000"/>
              </a:spcBef>
              <a:spcAft>
                <a:spcPct val="0"/>
              </a:spcAft>
              <a:buFont typeface="Arial" panose="020B0604020202020204" pitchFamily="34" charset="0"/>
              <a:buChar char="–"/>
              <a:defRPr sz="1800" b="0" i="0" kern="1200">
                <a:solidFill>
                  <a:srgbClr val="002060"/>
                </a:solidFill>
                <a:latin typeface="+mn-lt"/>
                <a:ea typeface="ＭＳ Ｐゴシック" charset="0"/>
                <a:cs typeface="Arial"/>
              </a:defRPr>
            </a:lvl2pPr>
            <a:lvl3pPr marL="857250" indent="-171450" algn="l" defTabSz="342900" rtl="0" eaLnBrk="0" fontAlgn="base" hangingPunct="0">
              <a:spcBef>
                <a:spcPct val="20000"/>
              </a:spcBef>
              <a:spcAft>
                <a:spcPct val="0"/>
              </a:spcAft>
              <a:buFont typeface="Arial" panose="020B0604020202020204" pitchFamily="34" charset="0"/>
              <a:buChar char="•"/>
              <a:defRPr sz="1800" b="0" i="0" kern="1200">
                <a:solidFill>
                  <a:srgbClr val="002060"/>
                </a:solidFill>
                <a:latin typeface="+mn-lt"/>
                <a:ea typeface="ＭＳ Ｐゴシック" charset="0"/>
                <a:cs typeface="Arial"/>
              </a:defRPr>
            </a:lvl3pPr>
            <a:lvl4pPr marL="1200150" indent="-171450" algn="l" defTabSz="342900" rtl="0" eaLnBrk="0" fontAlgn="base" hangingPunct="0">
              <a:spcBef>
                <a:spcPct val="20000"/>
              </a:spcBef>
              <a:spcAft>
                <a:spcPct val="0"/>
              </a:spcAft>
              <a:buFont typeface="Arial" panose="020B0604020202020204" pitchFamily="34" charset="0"/>
              <a:buChar char="–"/>
              <a:defRPr sz="1800" b="0" i="0" kern="1200">
                <a:solidFill>
                  <a:srgbClr val="002060"/>
                </a:solidFill>
                <a:latin typeface="+mn-lt"/>
                <a:ea typeface="ＭＳ Ｐゴシック" charset="0"/>
                <a:cs typeface="Arial"/>
              </a:defRPr>
            </a:lvl4pPr>
            <a:lvl5pPr marL="1543050" indent="-171450" algn="l" defTabSz="342900" rtl="0" eaLnBrk="0" fontAlgn="base" hangingPunct="0">
              <a:spcBef>
                <a:spcPct val="20000"/>
              </a:spcBef>
              <a:spcAft>
                <a:spcPct val="0"/>
              </a:spcAft>
              <a:buFont typeface="Arial" panose="020B0604020202020204" pitchFamily="34" charset="0"/>
              <a:buChar char="»"/>
              <a:defRPr sz="1800" b="0" i="0" kern="1200">
                <a:solidFill>
                  <a:srgbClr val="002060"/>
                </a:solidFill>
                <a:latin typeface="+mn-lt"/>
                <a:ea typeface="ＭＳ Ｐゴシック" charset="0"/>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GB" sz="1500" b="1"/>
              <a:t>Abuse of Power: </a:t>
            </a:r>
            <a:r>
              <a:rPr lang="en-GB" sz="1500"/>
              <a:t>Is defined and the contexts in which this can occur are explained.</a:t>
            </a:r>
          </a:p>
          <a:p>
            <a:r>
              <a:rPr lang="en-GB" sz="1500" b="1"/>
              <a:t>Confidentiality: </a:t>
            </a:r>
            <a:r>
              <a:rPr lang="en-GB" sz="1500"/>
              <a:t>New section introduced to set expectations and define limits on anonymous reporting.</a:t>
            </a:r>
          </a:p>
          <a:p>
            <a:r>
              <a:rPr lang="en-GB" sz="1500" b="1"/>
              <a:t>Online Conduct: </a:t>
            </a:r>
            <a:r>
              <a:rPr lang="en-GB" sz="1500"/>
              <a:t>A new section addressing online bullying and harassment.</a:t>
            </a:r>
          </a:p>
          <a:p>
            <a:r>
              <a:rPr lang="en-GB" sz="1500" b="1"/>
              <a:t>Contextual Examples: </a:t>
            </a:r>
            <a:r>
              <a:rPr lang="en-GB" sz="1500"/>
              <a:t>Clear, relevant examples of bullying and harassment for each protected characteristic specific to staff and students.</a:t>
            </a:r>
          </a:p>
          <a:p>
            <a:endParaRPr lang="en-GB" sz="1600"/>
          </a:p>
          <a:p>
            <a:endParaRPr lang="en-GB" sz="1600"/>
          </a:p>
          <a:p>
            <a:endParaRPr lang="en-GB" sz="1600"/>
          </a:p>
          <a:p>
            <a:endParaRPr lang="en-GB"/>
          </a:p>
        </p:txBody>
      </p:sp>
    </p:spTree>
    <p:extLst>
      <p:ext uri="{BB962C8B-B14F-4D97-AF65-F5344CB8AC3E}">
        <p14:creationId xmlns:p14="http://schemas.microsoft.com/office/powerpoint/2010/main" val="1284603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895873-886D-B8EC-F398-91B0A02EE20C}"/>
              </a:ext>
            </a:extLst>
          </p:cNvPr>
          <p:cNvSpPr>
            <a:spLocks noGrp="1"/>
          </p:cNvSpPr>
          <p:nvPr>
            <p:ph type="ctrTitle"/>
          </p:nvPr>
        </p:nvSpPr>
        <p:spPr>
          <a:xfrm>
            <a:off x="533400" y="915864"/>
            <a:ext cx="8077197" cy="432048"/>
          </a:xfrm>
        </p:spPr>
        <p:txBody>
          <a:bodyPr/>
          <a:lstStyle/>
          <a:p>
            <a:r>
              <a:rPr lang="en-GB"/>
              <a:t>Policy Improvements</a:t>
            </a:r>
          </a:p>
        </p:txBody>
      </p:sp>
      <p:pic>
        <p:nvPicPr>
          <p:cNvPr id="2" name="Picture 1">
            <a:extLst>
              <a:ext uri="{FF2B5EF4-FFF2-40B4-BE49-F238E27FC236}">
                <a16:creationId xmlns:a16="http://schemas.microsoft.com/office/drawing/2014/main" id="{8D20DC3E-FF75-9037-FE36-CAABAB1277F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60772" y="1195074"/>
            <a:ext cx="7222456" cy="3255120"/>
          </a:xfrm>
          <a:prstGeom prst="rect">
            <a:avLst/>
          </a:prstGeom>
          <a:noFill/>
        </p:spPr>
      </p:pic>
    </p:spTree>
    <p:custDataLst>
      <p:tags r:id="rId1"/>
    </p:custDataLst>
    <p:extLst>
      <p:ext uri="{BB962C8B-B14F-4D97-AF65-F5344CB8AC3E}">
        <p14:creationId xmlns:p14="http://schemas.microsoft.com/office/powerpoint/2010/main" val="3633256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984F4-947F-2290-90B1-3DCFBE49FC2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8D0BA73-D33E-B92A-A278-48523E4954D4}"/>
              </a:ext>
            </a:extLst>
          </p:cNvPr>
          <p:cNvSpPr>
            <a:spLocks noGrp="1"/>
          </p:cNvSpPr>
          <p:nvPr>
            <p:ph type="ctrTitle"/>
          </p:nvPr>
        </p:nvSpPr>
        <p:spPr>
          <a:xfrm>
            <a:off x="404915" y="915566"/>
            <a:ext cx="8077197" cy="432048"/>
          </a:xfrm>
        </p:spPr>
        <p:txBody>
          <a:bodyPr/>
          <a:lstStyle/>
          <a:p>
            <a:r>
              <a:rPr lang="en-GB">
                <a:ea typeface="ＭＳ Ｐゴシック"/>
              </a:rPr>
              <a:t>Impact for Staff and Students</a:t>
            </a:r>
            <a:endParaRPr lang="en-GB"/>
          </a:p>
        </p:txBody>
      </p:sp>
      <p:sp>
        <p:nvSpPr>
          <p:cNvPr id="5" name="Content Placeholder 4">
            <a:extLst>
              <a:ext uri="{FF2B5EF4-FFF2-40B4-BE49-F238E27FC236}">
                <a16:creationId xmlns:a16="http://schemas.microsoft.com/office/drawing/2014/main" id="{541FFECF-648E-35E3-2A5B-62F2AE058CB6}"/>
              </a:ext>
            </a:extLst>
          </p:cNvPr>
          <p:cNvSpPr>
            <a:spLocks noGrp="1"/>
          </p:cNvSpPr>
          <p:nvPr>
            <p:ph idx="1"/>
          </p:nvPr>
        </p:nvSpPr>
        <p:spPr>
          <a:xfrm>
            <a:off x="404915" y="1441214"/>
            <a:ext cx="8497192" cy="3061687"/>
          </a:xfrm>
        </p:spPr>
        <p:txBody>
          <a:bodyPr lIns="0" tIns="0" rIns="0" bIns="0" anchor="t"/>
          <a:lstStyle/>
          <a:p>
            <a:pPr algn="l">
              <a:buFont typeface="Arial" panose="020B0604020202020204" pitchFamily="34" charset="0"/>
              <a:buChar char="•"/>
            </a:pPr>
            <a:r>
              <a:rPr lang="en-GB" sz="1700" b="1">
                <a:ea typeface="ＭＳ Ｐゴシック"/>
              </a:rPr>
              <a:t>Clearer definitions and expectations </a:t>
            </a:r>
            <a:r>
              <a:rPr lang="en-GB" sz="1700">
                <a:ea typeface="ＭＳ Ｐゴシック"/>
              </a:rPr>
              <a:t>of dignity, respect, and unacceptable behaviour for all members of the university community</a:t>
            </a:r>
          </a:p>
          <a:p>
            <a:pPr algn="l">
              <a:buFont typeface="Arial" panose="020B0604020202020204" pitchFamily="34" charset="0"/>
              <a:buChar char="•"/>
            </a:pPr>
            <a:r>
              <a:rPr lang="en-GB" sz="1700" b="1">
                <a:ea typeface="ＭＳ Ｐゴシック"/>
              </a:rPr>
              <a:t>More relevant examples </a:t>
            </a:r>
            <a:r>
              <a:rPr lang="en-GB" sz="1700">
                <a:ea typeface="ＭＳ Ｐゴシック"/>
              </a:rPr>
              <a:t>and guidance for both staff and students to support understanding and consistent application</a:t>
            </a:r>
          </a:p>
          <a:p>
            <a:pPr algn="l">
              <a:buFont typeface="Arial" panose="020B0604020202020204" pitchFamily="34" charset="0"/>
              <a:buChar char="•"/>
            </a:pPr>
            <a:r>
              <a:rPr lang="en-GB" sz="1700" b="1">
                <a:ea typeface="ＭＳ Ｐゴシック"/>
              </a:rPr>
              <a:t>A clearer call to action </a:t>
            </a:r>
            <a:r>
              <a:rPr lang="en-GB" sz="1700">
                <a:ea typeface="ＭＳ Ｐゴシック"/>
              </a:rPr>
              <a:t>for staff and students who witness unacceptable behaviour, helping to create a more proactive and accountable culture</a:t>
            </a:r>
          </a:p>
          <a:p>
            <a:pPr algn="l">
              <a:buFont typeface="Arial" panose="020B0604020202020204" pitchFamily="34" charset="0"/>
              <a:buChar char="•"/>
            </a:pPr>
            <a:r>
              <a:rPr lang="en-GB" sz="1700" b="1">
                <a:ea typeface="ＭＳ Ｐゴシック"/>
              </a:rPr>
              <a:t>Greater clarity on key issues </a:t>
            </a:r>
            <a:r>
              <a:rPr lang="en-GB" sz="1700">
                <a:ea typeface="ＭＳ Ｐゴシック"/>
              </a:rPr>
              <a:t>such as reasonable management, abuse of power, freedom of expression, and online conduct, where relevant across different roles and contexts</a:t>
            </a:r>
          </a:p>
          <a:p>
            <a:pPr algn="l">
              <a:buFont typeface="Arial" panose="020B0604020202020204" pitchFamily="34" charset="0"/>
              <a:buChar char="•"/>
            </a:pPr>
            <a:r>
              <a:rPr lang="en-GB" sz="1700" b="1">
                <a:ea typeface="ＭＳ Ｐゴシック"/>
              </a:rPr>
              <a:t>Clearer information</a:t>
            </a:r>
            <a:r>
              <a:rPr lang="en-GB" sz="1700">
                <a:ea typeface="ＭＳ Ｐゴシック"/>
              </a:rPr>
              <a:t> on support, reporting, and confidentiality to help staff and students feel more confident raising concerns</a:t>
            </a:r>
          </a:p>
        </p:txBody>
      </p:sp>
    </p:spTree>
    <p:custDataLst>
      <p:tags r:id="rId1"/>
    </p:custDataLst>
    <p:extLst>
      <p:ext uri="{BB962C8B-B14F-4D97-AF65-F5344CB8AC3E}">
        <p14:creationId xmlns:p14="http://schemas.microsoft.com/office/powerpoint/2010/main" val="2312792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F895873-886D-B8EC-F398-91B0A02EE20C}"/>
              </a:ext>
            </a:extLst>
          </p:cNvPr>
          <p:cNvSpPr>
            <a:spLocks noGrp="1"/>
          </p:cNvSpPr>
          <p:nvPr>
            <p:ph type="ctrTitle"/>
          </p:nvPr>
        </p:nvSpPr>
        <p:spPr>
          <a:xfrm>
            <a:off x="395289" y="915566"/>
            <a:ext cx="8077197" cy="432048"/>
          </a:xfrm>
        </p:spPr>
        <p:txBody>
          <a:bodyPr/>
          <a:lstStyle/>
          <a:p>
            <a:r>
              <a:rPr lang="en-GB"/>
              <a:t>Links to Policies and Resources</a:t>
            </a:r>
          </a:p>
        </p:txBody>
      </p:sp>
      <p:graphicFrame>
        <p:nvGraphicFramePr>
          <p:cNvPr id="10" name="Content Placeholder 9">
            <a:extLst>
              <a:ext uri="{FF2B5EF4-FFF2-40B4-BE49-F238E27FC236}">
                <a16:creationId xmlns:a16="http://schemas.microsoft.com/office/drawing/2014/main" id="{1738DD20-E5F1-6E22-E0AA-A404AEE641D3}"/>
              </a:ext>
            </a:extLst>
          </p:cNvPr>
          <p:cNvGraphicFramePr>
            <a:graphicFrameLocks noGrp="1"/>
          </p:cNvGraphicFramePr>
          <p:nvPr>
            <p:ph idx="1"/>
            <p:extLst>
              <p:ext uri="{D42A27DB-BD31-4B8C-83A1-F6EECF244321}">
                <p14:modId xmlns:p14="http://schemas.microsoft.com/office/powerpoint/2010/main" val="1509160730"/>
              </p:ext>
            </p:extLst>
          </p:nvPr>
        </p:nvGraphicFramePr>
        <p:xfrm>
          <a:off x="395289" y="1286835"/>
          <a:ext cx="8215312" cy="3175791"/>
        </p:xfrm>
        <a:graphic>
          <a:graphicData uri="http://schemas.openxmlformats.org/drawingml/2006/table">
            <a:tbl>
              <a:tblPr firstRow="1" bandRow="1">
                <a:tableStyleId>{5C22544A-7EE6-4342-B048-85BDC9FD1C3A}</a:tableStyleId>
              </a:tblPr>
              <a:tblGrid>
                <a:gridCol w="4968799">
                  <a:extLst>
                    <a:ext uri="{9D8B030D-6E8A-4147-A177-3AD203B41FA5}">
                      <a16:colId xmlns:a16="http://schemas.microsoft.com/office/drawing/2014/main" val="2614786199"/>
                    </a:ext>
                  </a:extLst>
                </a:gridCol>
                <a:gridCol w="3246513">
                  <a:extLst>
                    <a:ext uri="{9D8B030D-6E8A-4147-A177-3AD203B41FA5}">
                      <a16:colId xmlns:a16="http://schemas.microsoft.com/office/drawing/2014/main" val="3154317000"/>
                    </a:ext>
                  </a:extLst>
                </a:gridCol>
              </a:tblGrid>
              <a:tr h="370840">
                <a:tc>
                  <a:txBody>
                    <a:bodyPr/>
                    <a:lstStyle/>
                    <a:p>
                      <a:r>
                        <a:rPr lang="en-GB"/>
                        <a:t>Resource Description</a:t>
                      </a:r>
                    </a:p>
                  </a:txBody>
                  <a:tcPr/>
                </a:tc>
                <a:tc>
                  <a:txBody>
                    <a:bodyPr/>
                    <a:lstStyle/>
                    <a:p>
                      <a:r>
                        <a:rPr lang="en-GB"/>
                        <a:t>Link</a:t>
                      </a:r>
                    </a:p>
                  </a:txBody>
                  <a:tcPr/>
                </a:tc>
                <a:extLst>
                  <a:ext uri="{0D108BD9-81ED-4DB2-BD59-A6C34878D82A}">
                    <a16:rowId xmlns:a16="http://schemas.microsoft.com/office/drawing/2014/main" val="1923237444"/>
                  </a:ext>
                </a:extLst>
              </a:tr>
              <a:tr h="370840">
                <a:tc>
                  <a:txBody>
                    <a:bodyPr/>
                    <a:lstStyle/>
                    <a:p>
                      <a:r>
                        <a:rPr lang="en-GB"/>
                        <a:t>The Staff Dignity and Respect Policy</a:t>
                      </a:r>
                    </a:p>
                  </a:txBody>
                  <a:tcPr/>
                </a:tc>
                <a:tc>
                  <a:txBody>
                    <a:bodyPr/>
                    <a:lstStyle/>
                    <a:p>
                      <a:r>
                        <a:rPr lang="en-GB">
                          <a:hlinkClick r:id="rId4"/>
                        </a:rPr>
                        <a:t>A – Z of HR Policies</a:t>
                      </a:r>
                      <a:endParaRPr lang="en-GB"/>
                    </a:p>
                  </a:txBody>
                  <a:tcPr/>
                </a:tc>
                <a:extLst>
                  <a:ext uri="{0D108BD9-81ED-4DB2-BD59-A6C34878D82A}">
                    <a16:rowId xmlns:a16="http://schemas.microsoft.com/office/drawing/2014/main" val="4072209238"/>
                  </a:ext>
                </a:extLst>
              </a:tr>
              <a:tr h="370840">
                <a:tc>
                  <a:txBody>
                    <a:bodyPr/>
                    <a:lstStyle/>
                    <a:p>
                      <a:r>
                        <a:rPr lang="en-GB"/>
                        <a:t>The Student Dignity and Respect Policy </a:t>
                      </a:r>
                    </a:p>
                    <a:p>
                      <a:endParaRPr lang="en-GB"/>
                    </a:p>
                  </a:txBody>
                  <a:tcPr/>
                </a:tc>
                <a:tc>
                  <a:txBody>
                    <a:bodyPr/>
                    <a:lstStyle/>
                    <a:p>
                      <a:r>
                        <a:rPr lang="en-GB">
                          <a:hlinkClick r:id="rId5"/>
                        </a:rPr>
                        <a:t>A to Z | Academic Quality and Standards | Registry Services</a:t>
                      </a:r>
                      <a:endParaRPr lang="en-GB"/>
                    </a:p>
                  </a:txBody>
                  <a:tcPr/>
                </a:tc>
                <a:extLst>
                  <a:ext uri="{0D108BD9-81ED-4DB2-BD59-A6C34878D82A}">
                    <a16:rowId xmlns:a16="http://schemas.microsoft.com/office/drawing/2014/main" val="3257995542"/>
                  </a:ext>
                </a:extLst>
              </a:tr>
              <a:tr h="370840">
                <a:tc>
                  <a:txBody>
                    <a:bodyPr/>
                    <a:lstStyle/>
                    <a:p>
                      <a:r>
                        <a:rPr lang="en-GB"/>
                        <a:t>Active bystander guidance, links to both policies, training and further information about dignity and respect at the University</a:t>
                      </a:r>
                    </a:p>
                    <a:p>
                      <a:endParaRPr lang="en-GB"/>
                    </a:p>
                  </a:txBody>
                  <a:tcPr/>
                </a:tc>
                <a:tc>
                  <a:txBody>
                    <a:bodyPr/>
                    <a:lstStyle/>
                    <a:p>
                      <a:r>
                        <a:rPr lang="en-GB">
                          <a:hlinkClick r:id="rId6"/>
                        </a:rPr>
                        <a:t>Respect at Edinburgh | Equality, Diversity and Inclusion</a:t>
                      </a:r>
                      <a:endParaRPr lang="en-GB"/>
                    </a:p>
                  </a:txBody>
                  <a:tcPr/>
                </a:tc>
                <a:extLst>
                  <a:ext uri="{0D108BD9-81ED-4DB2-BD59-A6C34878D82A}">
                    <a16:rowId xmlns:a16="http://schemas.microsoft.com/office/drawing/2014/main" val="2562780618"/>
                  </a:ext>
                </a:extLst>
              </a:tr>
              <a:tr h="370840">
                <a:tc>
                  <a:txBody>
                    <a:bodyPr/>
                    <a:lstStyle/>
                    <a:p>
                      <a:r>
                        <a:rPr lang="en-GB"/>
                        <a:t>Contact for questions about the Staff Dignity and Respect Policy, or for assistance with raising staff issues formally or informally</a:t>
                      </a:r>
                    </a:p>
                    <a:p>
                      <a:endParaRPr lang="en-GB"/>
                    </a:p>
                  </a:txBody>
                  <a:tcPr/>
                </a:tc>
                <a:tc>
                  <a:txBody>
                    <a:bodyPr/>
                    <a:lstStyle/>
                    <a:p>
                      <a:r>
                        <a:rPr lang="en-GB">
                          <a:hlinkClick r:id="rId7"/>
                        </a:rPr>
                        <a:t>HR Helpline</a:t>
                      </a:r>
                      <a:r>
                        <a:rPr lang="en-GB"/>
                        <a:t>, </a:t>
                      </a:r>
                      <a:r>
                        <a:rPr lang="en-GB">
                          <a:hlinkClick r:id="rId8"/>
                        </a:rPr>
                        <a:t>Report + Support</a:t>
                      </a:r>
                      <a:endParaRPr lang="en-GB"/>
                    </a:p>
                  </a:txBody>
                  <a:tcPr/>
                </a:tc>
                <a:extLst>
                  <a:ext uri="{0D108BD9-81ED-4DB2-BD59-A6C34878D82A}">
                    <a16:rowId xmlns:a16="http://schemas.microsoft.com/office/drawing/2014/main" val="3755085410"/>
                  </a:ext>
                </a:extLst>
              </a:tr>
              <a:tr h="513871">
                <a:tc>
                  <a:txBody>
                    <a:bodyPr/>
                    <a:lstStyle/>
                    <a:p>
                      <a:r>
                        <a:rPr lang="en-GB"/>
                        <a:t>Contact for students to raise issues formally or informally</a:t>
                      </a:r>
                    </a:p>
                  </a:txBody>
                  <a:tcPr/>
                </a:tc>
                <a:tc>
                  <a:txBody>
                    <a:bodyPr/>
                    <a:lstStyle/>
                    <a:p>
                      <a:r>
                        <a:rPr lang="en-GB">
                          <a:hlinkClick r:id="rId8"/>
                        </a:rPr>
                        <a:t>Report + Support</a:t>
                      </a:r>
                      <a:r>
                        <a:rPr lang="en-GB"/>
                        <a:t> </a:t>
                      </a:r>
                    </a:p>
                  </a:txBody>
                  <a:tcPr/>
                </a:tc>
                <a:extLst>
                  <a:ext uri="{0D108BD9-81ED-4DB2-BD59-A6C34878D82A}">
                    <a16:rowId xmlns:a16="http://schemas.microsoft.com/office/drawing/2014/main" val="45073066"/>
                  </a:ext>
                </a:extLst>
              </a:tr>
            </a:tbl>
          </a:graphicData>
        </a:graphic>
      </p:graphicFrame>
    </p:spTree>
    <p:custDataLst>
      <p:tags r:id="rId1"/>
    </p:custDataLst>
    <p:extLst>
      <p:ext uri="{BB962C8B-B14F-4D97-AF65-F5344CB8AC3E}">
        <p14:creationId xmlns:p14="http://schemas.microsoft.com/office/powerpoint/2010/main" val="1788098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0510882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4_OFFICE THEME" val="Jm7KkHRB"/>
  <p:tag name="ARTICULATE_DESIGN_ID_OFFICE THEME" val="0lXZ1vax"/>
  <p:tag name="ARTICULATE_PROJECT_OPEN" val="0"/>
  <p:tag name="ARTICULATE_SLIDE_COUNT" val="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rporate font - source sans pro">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F17A04B8C4BC248B264B04968B9D22B" ma:contentTypeVersion="3" ma:contentTypeDescription="Create a new document." ma:contentTypeScope="" ma:versionID="c60914d5d8dabcc9361c21fcdac8d344">
  <xsd:schema xmlns:xsd="http://www.w3.org/2001/XMLSchema" xmlns:xs="http://www.w3.org/2001/XMLSchema" xmlns:p="http://schemas.microsoft.com/office/2006/metadata/properties" xmlns:ns2="87e8a746-adaa-4120-aa36-5de6ce3018d0" targetNamespace="http://schemas.microsoft.com/office/2006/metadata/properties" ma:root="true" ma:fieldsID="1b05ab60fbe969d429a00b8c70a703e3" ns2:_="">
    <xsd:import namespace="87e8a746-adaa-4120-aa36-5de6ce3018d0"/>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e8a746-adaa-4120-aa36-5de6ce3018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033982-B1F5-414E-B110-9557F1250A07}">
  <ds:schemaRefs>
    <ds:schemaRef ds:uri="108a240f-bd60-473e-b783-0b6ed6ec0e65"/>
    <ds:schemaRef ds:uri="38c94261-0d8f-4608-8c20-8ae9b13b83dc"/>
    <ds:schemaRef ds:uri="39f0800a-095f-402c-8ba8-677574ab9e1c"/>
    <ds:schemaRef ds:uri="908848ee-ebbf-4c50-9be1-13b37fabc3ce"/>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10B12CB-683D-4552-BC96-69D87A352508}">
  <ds:schemaRefs>
    <ds:schemaRef ds:uri="http://schemas.microsoft.com/sharepoint/v3/contenttype/forms"/>
  </ds:schemaRefs>
</ds:datastoreItem>
</file>

<file path=customXml/itemProps3.xml><?xml version="1.0" encoding="utf-8"?>
<ds:datastoreItem xmlns:ds="http://schemas.openxmlformats.org/officeDocument/2006/customXml" ds:itemID="{43381079-0C4B-431B-A98E-5BFC7B8B8954}">
  <ds:schemaRefs>
    <ds:schemaRef ds:uri="87e8a746-adaa-4120-aa36-5de6ce3018d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(16:9)</PresentationFormat>
  <Slides>11</Slides>
  <Notes>11</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Introducing the Staff and Student Dignity and Respect Policies</vt:lpstr>
      <vt:lpstr>WHAT WE WILL COVER</vt:lpstr>
      <vt:lpstr>Background to Policy Review</vt:lpstr>
      <vt:lpstr>Development of Staff and Student Dignity and Respect Policies</vt:lpstr>
      <vt:lpstr>What is Staying the Same</vt:lpstr>
      <vt:lpstr>Main Policy Changes – “Dignity” and “Respect” Defined</vt:lpstr>
      <vt:lpstr>Other Key Changes</vt:lpstr>
      <vt:lpstr>Policy Improvements</vt:lpstr>
      <vt:lpstr>Impact for Staff and Students</vt:lpstr>
      <vt:lpstr>Links to Policies and Resources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forum: 24.09.15  edweb design update</dc:title>
  <dc:subject/>
  <dc:creator>ROSS Steven</dc:creator>
  <cp:keywords/>
  <dc:description/>
  <cp:revision>4</cp:revision>
  <cp:lastPrinted>2017-08-17T10:25:21Z</cp:lastPrinted>
  <dcterms:created xsi:type="dcterms:W3CDTF">2015-09-24T13:33:25Z</dcterms:created>
  <dcterms:modified xsi:type="dcterms:W3CDTF">2026-10-23T12:31:13Z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ArticulateGUID">
    <vt:lpwstr>E78A920B-B7B0-44B9-BF60-4EA9E5A63987</vt:lpwstr>
  </property>
  <property fmtid="{D5CDD505-2E9C-101B-9397-08002B2CF9AE}" pid="4" name="ArticulatePath">
    <vt:lpwstr>https://uoe.sharepoint.com/:p:/r/sites/Brand/Shared Documents/Powerpoint templates/PowerPoint-blank-template--16x9</vt:lpwstr>
  </property>
  <property fmtid="{D5CDD505-2E9C-101B-9397-08002B2CF9AE}" pid="5" name="ContentTypeId">
    <vt:lpwstr>0x010100FF17A04B8C4BC248B264B04968B9D22B</vt:lpwstr>
  </property>
</Properties>
</file>